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313" r:id="rId3"/>
    <p:sldId id="260" r:id="rId4"/>
    <p:sldId id="314" r:id="rId5"/>
    <p:sldId id="312" r:id="rId6"/>
    <p:sldId id="259" r:id="rId7"/>
    <p:sldId id="323" r:id="rId8"/>
    <p:sldId id="337" r:id="rId9"/>
    <p:sldId id="335" r:id="rId10"/>
    <p:sldId id="257" r:id="rId11"/>
    <p:sldId id="266" r:id="rId12"/>
    <p:sldId id="315" r:id="rId13"/>
    <p:sldId id="264" r:id="rId14"/>
    <p:sldId id="324" r:id="rId15"/>
    <p:sldId id="270" r:id="rId16"/>
    <p:sldId id="325" r:id="rId17"/>
    <p:sldId id="276" r:id="rId18"/>
    <p:sldId id="326" r:id="rId19"/>
    <p:sldId id="282" r:id="rId20"/>
    <p:sldId id="327" r:id="rId21"/>
    <p:sldId id="286" r:id="rId22"/>
    <p:sldId id="328" r:id="rId23"/>
    <p:sldId id="289" r:id="rId24"/>
    <p:sldId id="329" r:id="rId25"/>
    <p:sldId id="268" r:id="rId26"/>
    <p:sldId id="331" r:id="rId27"/>
    <p:sldId id="267" r:id="rId28"/>
    <p:sldId id="347" r:id="rId29"/>
    <p:sldId id="269" r:id="rId30"/>
    <p:sldId id="340" r:id="rId31"/>
    <p:sldId id="262" r:id="rId32"/>
    <p:sldId id="283" r:id="rId33"/>
  </p:sldIdLst>
  <p:sldSz cx="9144000" cy="5143500" type="screen16x9"/>
  <p:notesSz cx="6858000" cy="9144000"/>
  <p:embeddedFontLst>
    <p:embeddedFont>
      <p:font typeface="맑은 고딕" panose="020B0503020000020004" pitchFamily="34" charset="-127"/>
      <p:regular r:id="rId35"/>
      <p:bold r:id="rId36"/>
    </p:embeddedFont>
    <p:embeddedFont>
      <p:font typeface="Aharoni" panose="02010803020104030203" pitchFamily="2" charset="-79"/>
      <p:bold r:id="rId37"/>
    </p:embeddedFont>
    <p:embeddedFont>
      <p:font typeface="Arial Unicode MS" panose="020B0604020202020204" pitchFamily="34" charset="-128"/>
      <p:regular r:id="rId38"/>
    </p:embeddedFont>
    <p:embeddedFont>
      <p:font typeface="Bahnschrift Light" panose="020B0502040204020203" pitchFamily="34" charset="0"/>
      <p:regular r:id="rId39"/>
    </p:embeddedFont>
    <p:embeddedFont>
      <p:font typeface="Bahnschrift SemiLight" panose="020B0502040204020203" pitchFamily="34" charset="0"/>
      <p:regular r:id="rId40"/>
    </p:embeddedFont>
    <p:embeddedFont>
      <p:font typeface="Bradley Hand ITC" panose="03070402050302030203" pitchFamily="66" charset="0"/>
      <p:regular r:id="rId41"/>
    </p:embeddedFont>
    <p:embeddedFont>
      <p:font typeface="Century Gothic" panose="020B0502020202020204" pitchFamily="34" charset="0"/>
      <p:regular r:id="rId42"/>
      <p:bold r:id="rId43"/>
      <p:italic r:id="rId44"/>
      <p:boldItalic r:id="rId45"/>
    </p:embeddedFont>
    <p:embeddedFont>
      <p:font typeface="Oswald" panose="020B0604020202020204" charset="0"/>
      <p:regular r:id="rId46"/>
      <p:bold r:id="rId47"/>
    </p:embeddedFont>
    <p:embeddedFont>
      <p:font typeface="PMingLiU-ExtB" panose="02020500000000000000" pitchFamily="18" charset="-120"/>
      <p:regular r:id="rId48"/>
    </p:embeddedFont>
    <p:embeddedFont>
      <p:font typeface="Raleway" panose="020B0604020202020204" charset="0"/>
      <p:regular r:id="rId49"/>
      <p:bold r:id="rId50"/>
      <p:italic r:id="rId51"/>
      <p:boldItalic r:id="rId52"/>
    </p:embeddedFont>
    <p:embeddedFont>
      <p:font typeface="Thank You" pitchFamily="2"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orient="horz" pos="1720" userDrawn="1">
          <p15:clr>
            <a:srgbClr val="A4A3A4"/>
          </p15:clr>
        </p15:guide>
        <p15:guide id="3"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hna Uppuluri" initials="KU" lastIdx="1" clrIdx="0">
    <p:extLst>
      <p:ext uri="{19B8F6BF-5375-455C-9EA6-DF929625EA0E}">
        <p15:presenceInfo xmlns:p15="http://schemas.microsoft.com/office/powerpoint/2012/main" userId="S-1-5-21-744801994-1817795561-2624298448-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4725D1-27AD-4653-AD3E-A886E19220CE}">
  <a:tblStyle styleId="{474725D1-27AD-4653-AD3E-A886E19220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4660"/>
  </p:normalViewPr>
  <p:slideViewPr>
    <p:cSldViewPr snapToGrid="0">
      <p:cViewPr varScale="1">
        <p:scale>
          <a:sx n="112" d="100"/>
          <a:sy n="112" d="100"/>
        </p:scale>
        <p:origin x="667" y="77"/>
      </p:cViewPr>
      <p:guideLst>
        <p:guide orient="horz" pos="1620"/>
        <p:guide orient="horz" pos="17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solidFill>
                  <a:schemeClr val="bg1"/>
                </a:solidFill>
                <a:latin typeface="Bahnschrift Light" panose="020B0502040204020203" pitchFamily="34" charset="0"/>
              </a:rPr>
              <a:t>E-commerce Sales in Trillion U.S Dollars</a:t>
            </a:r>
          </a:p>
        </c:rich>
      </c:tx>
      <c:layout>
        <c:manualLayout>
          <c:xMode val="edge"/>
          <c:yMode val="edge"/>
          <c:x val="0.14065732060918276"/>
          <c:y val="2.040863177226813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4499197702896707E-2"/>
          <c:y val="9.6264233241505986E-2"/>
          <c:w val="0.85725951099782871"/>
          <c:h val="0.72807555732366769"/>
        </c:manualLayout>
      </c:layout>
      <c:barChart>
        <c:barDir val="col"/>
        <c:grouping val="clustered"/>
        <c:varyColors val="0"/>
        <c:ser>
          <c:idx val="0"/>
          <c:order val="0"/>
          <c:tx>
            <c:strRef>
              <c:f>Sheet1!$B$1</c:f>
              <c:strCache>
                <c:ptCount val="1"/>
                <c:pt idx="0">
                  <c:v>Sales in Billion U.S Dollars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Sheet1!$B$2:$B$12</c:f>
              <c:numCache>
                <c:formatCode>General</c:formatCode>
                <c:ptCount val="11"/>
                <c:pt idx="0">
                  <c:v>1.36</c:v>
                </c:pt>
                <c:pt idx="1">
                  <c:v>1.56</c:v>
                </c:pt>
                <c:pt idx="2">
                  <c:v>1.84</c:v>
                </c:pt>
                <c:pt idx="3">
                  <c:v>2.2999999999999998</c:v>
                </c:pt>
                <c:pt idx="4">
                  <c:v>2.9</c:v>
                </c:pt>
                <c:pt idx="5">
                  <c:v>3.3</c:v>
                </c:pt>
                <c:pt idx="6">
                  <c:v>4.28</c:v>
                </c:pt>
                <c:pt idx="7">
                  <c:v>4.8</c:v>
                </c:pt>
                <c:pt idx="8">
                  <c:v>5.4</c:v>
                </c:pt>
                <c:pt idx="9">
                  <c:v>5.9</c:v>
                </c:pt>
                <c:pt idx="10">
                  <c:v>6.3</c:v>
                </c:pt>
              </c:numCache>
            </c:numRef>
          </c:val>
          <c:extLst>
            <c:ext xmlns:c16="http://schemas.microsoft.com/office/drawing/2014/chart" uri="{C3380CC4-5D6E-409C-BE32-E72D297353CC}">
              <c16:uniqueId val="{00000000-ACD6-4C4A-89D4-22FC7793D501}"/>
            </c:ext>
          </c:extLst>
        </c:ser>
        <c:dLbls>
          <c:dLblPos val="outEnd"/>
          <c:showLegendKey val="0"/>
          <c:showVal val="1"/>
          <c:showCatName val="0"/>
          <c:showSerName val="0"/>
          <c:showPercent val="0"/>
          <c:showBubbleSize val="0"/>
        </c:dLbls>
        <c:gapWidth val="150"/>
        <c:axId val="343647167"/>
        <c:axId val="356338863"/>
      </c:barChart>
      <c:catAx>
        <c:axId val="343647167"/>
        <c:scaling>
          <c:orientation val="minMax"/>
        </c:scaling>
        <c:delete val="0"/>
        <c:axPos val="b"/>
        <c:numFmt formatCode="General" sourceLinked="1"/>
        <c:majorTickMark val="out"/>
        <c:minorTickMark val="none"/>
        <c:tickLblPos val="nextTo"/>
        <c:spPr>
          <a:noFill/>
          <a:ln w="9525" cap="flat" cmpd="sng" algn="ctr">
            <a:solidFill>
              <a:schemeClr val="tx1">
                <a:lumMod val="25000"/>
                <a:lumOff val="75000"/>
              </a:schemeClr>
            </a:solidFill>
            <a:round/>
          </a:ln>
          <a:effectLst>
            <a:softEdge rad="0"/>
          </a:effectLst>
        </c:spPr>
        <c:txPr>
          <a:bodyPr rot="0" spcFirstLastPara="1" vertOverflow="ellipsis" wrap="square" anchor="ctr" anchorCtr="1"/>
          <a:lstStyle/>
          <a:p>
            <a:pPr>
              <a:defRPr sz="1197" b="0" i="0" u="none" strike="noStrike" kern="1200" baseline="0">
                <a:ln>
                  <a:noFill/>
                </a:ln>
                <a:solidFill>
                  <a:schemeClr val="bg1"/>
                </a:solidFill>
                <a:latin typeface="+mn-lt"/>
                <a:ea typeface="+mn-ea"/>
                <a:cs typeface="+mn-cs"/>
              </a:defRPr>
            </a:pPr>
            <a:endParaRPr lang="en-US"/>
          </a:p>
        </c:txPr>
        <c:crossAx val="356338863"/>
        <c:crosses val="autoZero"/>
        <c:auto val="1"/>
        <c:lblAlgn val="ctr"/>
        <c:lblOffset val="100"/>
        <c:tickMarkSkip val="1"/>
        <c:noMultiLvlLbl val="0"/>
      </c:catAx>
      <c:valAx>
        <c:axId val="356338863"/>
        <c:scaling>
          <c:orientation val="minMax"/>
        </c:scaling>
        <c:delete val="1"/>
        <c:axPos val="l"/>
        <c:numFmt formatCode="General" sourceLinked="1"/>
        <c:majorTickMark val="out"/>
        <c:minorTickMark val="none"/>
        <c:tickLblPos val="nextTo"/>
        <c:crossAx val="343647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sz="2000" dirty="0">
                <a:solidFill>
                  <a:schemeClr val="bg1"/>
                </a:solidFill>
                <a:latin typeface="Bahnschrift SemiLight" panose="020B0502040204020203" pitchFamily="34" charset="0"/>
              </a:rPr>
              <a:t>Net Worth</a:t>
            </a:r>
            <a:r>
              <a:rPr lang="en-US" sz="2000" baseline="0" dirty="0">
                <a:solidFill>
                  <a:schemeClr val="bg1"/>
                </a:solidFill>
                <a:latin typeface="Bahnschrift SemiLight" panose="020B0502040204020203" pitchFamily="34" charset="0"/>
              </a:rPr>
              <a:t> for</a:t>
            </a:r>
            <a:r>
              <a:rPr lang="en-US" sz="2000" dirty="0">
                <a:solidFill>
                  <a:schemeClr val="bg1"/>
                </a:solidFill>
                <a:latin typeface="Bahnschrift SemiLight" panose="020B0502040204020203" pitchFamily="34" charset="0"/>
              </a:rPr>
              <a:t> E-Commerce in USD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Net Worth in USD</c:v>
                </c:pt>
              </c:strCache>
            </c:strRef>
          </c:tx>
          <c:spPr>
            <a:solidFill>
              <a:schemeClr val="accent1"/>
            </a:solidFill>
            <a:ln>
              <a:noFill/>
            </a:ln>
            <a:effectLst/>
            <a:sp3d/>
          </c:spPr>
          <c:invertIfNegative val="0"/>
          <c:dLbls>
            <c:delete val="1"/>
          </c:dLbls>
          <c:cat>
            <c:strRef>
              <c:f>Sheet1!$A$2:$A$11</c:f>
              <c:strCache>
                <c:ptCount val="10"/>
                <c:pt idx="0">
                  <c:v>Zalando</c:v>
                </c:pt>
                <c:pt idx="1">
                  <c:v>ebay</c:v>
                </c:pt>
                <c:pt idx="2">
                  <c:v>Rakuten</c:v>
                </c:pt>
                <c:pt idx="3">
                  <c:v>WayFair</c:v>
                </c:pt>
                <c:pt idx="4">
                  <c:v>Meituan</c:v>
                </c:pt>
                <c:pt idx="5">
                  <c:v>Otto Group</c:v>
                </c:pt>
                <c:pt idx="6">
                  <c:v>Suning.com</c:v>
                </c:pt>
                <c:pt idx="7">
                  <c:v>Alibaba</c:v>
                </c:pt>
                <c:pt idx="8">
                  <c:v>JD.com</c:v>
                </c:pt>
                <c:pt idx="9">
                  <c:v>Amazon</c:v>
                </c:pt>
              </c:strCache>
            </c:strRef>
          </c:cat>
          <c:val>
            <c:numRef>
              <c:f>Sheet1!$B$2:$B$11</c:f>
              <c:numCache>
                <c:formatCode>General</c:formatCode>
                <c:ptCount val="10"/>
                <c:pt idx="0">
                  <c:v>7.5</c:v>
                </c:pt>
                <c:pt idx="1">
                  <c:v>10.8</c:v>
                </c:pt>
                <c:pt idx="2">
                  <c:v>13.5</c:v>
                </c:pt>
                <c:pt idx="3">
                  <c:v>14.5</c:v>
                </c:pt>
                <c:pt idx="4">
                  <c:v>17.600000000000001</c:v>
                </c:pt>
                <c:pt idx="5">
                  <c:v>18.27</c:v>
                </c:pt>
                <c:pt idx="6">
                  <c:v>38.6</c:v>
                </c:pt>
                <c:pt idx="7">
                  <c:v>71.900000000000006</c:v>
                </c:pt>
                <c:pt idx="8">
                  <c:v>114.9</c:v>
                </c:pt>
                <c:pt idx="9">
                  <c:v>386.06</c:v>
                </c:pt>
              </c:numCache>
            </c:numRef>
          </c:val>
          <c:extLst>
            <c:ext xmlns:c16="http://schemas.microsoft.com/office/drawing/2014/chart" uri="{C3380CC4-5D6E-409C-BE32-E72D297353CC}">
              <c16:uniqueId val="{00000000-A801-4311-A8D3-DE3F0D980F6C}"/>
            </c:ext>
          </c:extLst>
        </c:ser>
        <c:dLbls>
          <c:showLegendKey val="0"/>
          <c:showVal val="1"/>
          <c:showCatName val="0"/>
          <c:showSerName val="0"/>
          <c:showPercent val="0"/>
          <c:showBubbleSize val="0"/>
        </c:dLbls>
        <c:gapWidth val="150"/>
        <c:shape val="box"/>
        <c:axId val="1522822240"/>
        <c:axId val="1613494816"/>
        <c:axId val="0"/>
      </c:bar3DChart>
      <c:catAx>
        <c:axId val="15228222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Century Gothic" panose="020B0502020202020204" pitchFamily="34" charset="0"/>
                <a:ea typeface="+mn-ea"/>
                <a:cs typeface="+mn-cs"/>
              </a:defRPr>
            </a:pPr>
            <a:endParaRPr lang="en-US"/>
          </a:p>
        </c:txPr>
        <c:crossAx val="1613494816"/>
        <c:crosses val="autoZero"/>
        <c:auto val="1"/>
        <c:lblAlgn val="ctr"/>
        <c:lblOffset val="100"/>
        <c:noMultiLvlLbl val="0"/>
      </c:catAx>
      <c:valAx>
        <c:axId val="1613494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22822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67279210748263"/>
          <c:y val="3.9516859017877347E-2"/>
          <c:w val="0.78908503636928118"/>
          <c:h val="0.79763860601946146"/>
        </c:manualLayout>
      </c:layout>
      <c:barChart>
        <c:barDir val="bar"/>
        <c:grouping val="stacked"/>
        <c:varyColors val="0"/>
        <c:ser>
          <c:idx val="0"/>
          <c:order val="0"/>
          <c:tx>
            <c:strRef>
              <c:f>Sheet1!$B$1</c:f>
              <c:strCache>
                <c:ptCount val="1"/>
                <c:pt idx="0">
                  <c:v>Market Share in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002060"/>
                    </a:solidFill>
                    <a:latin typeface="Raleway" panose="020B060402020202020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IBM</c:v>
                </c:pt>
                <c:pt idx="1">
                  <c:v>Concur</c:v>
                </c:pt>
                <c:pt idx="2">
                  <c:v>Kronos</c:v>
                </c:pt>
                <c:pt idx="3">
                  <c:v>Microsoft</c:v>
                </c:pt>
                <c:pt idx="4">
                  <c:v>Infor</c:v>
                </c:pt>
                <c:pt idx="5">
                  <c:v>Sage</c:v>
                </c:pt>
                <c:pt idx="6">
                  <c:v>Oracle</c:v>
                </c:pt>
                <c:pt idx="7">
                  <c:v>SAP</c:v>
                </c:pt>
              </c:strCache>
            </c:strRef>
          </c:cat>
          <c:val>
            <c:numRef>
              <c:f>Sheet1!$B$2:$B$9</c:f>
              <c:numCache>
                <c:formatCode>General</c:formatCode>
                <c:ptCount val="8"/>
                <c:pt idx="0">
                  <c:v>2</c:v>
                </c:pt>
                <c:pt idx="1">
                  <c:v>3</c:v>
                </c:pt>
                <c:pt idx="2">
                  <c:v>3</c:v>
                </c:pt>
                <c:pt idx="3">
                  <c:v>5</c:v>
                </c:pt>
                <c:pt idx="4">
                  <c:v>6</c:v>
                </c:pt>
                <c:pt idx="5">
                  <c:v>6</c:v>
                </c:pt>
                <c:pt idx="6">
                  <c:v>12</c:v>
                </c:pt>
                <c:pt idx="7">
                  <c:v>24</c:v>
                </c:pt>
              </c:numCache>
            </c:numRef>
          </c:val>
          <c:extLst>
            <c:ext xmlns:c16="http://schemas.microsoft.com/office/drawing/2014/chart" uri="{C3380CC4-5D6E-409C-BE32-E72D297353CC}">
              <c16:uniqueId val="{00000000-4538-4A20-9086-BAC0FB5667E0}"/>
            </c:ext>
          </c:extLst>
        </c:ser>
        <c:dLbls>
          <c:dLblPos val="ctr"/>
          <c:showLegendKey val="0"/>
          <c:showVal val="1"/>
          <c:showCatName val="0"/>
          <c:showSerName val="0"/>
          <c:showPercent val="0"/>
          <c:showBubbleSize val="0"/>
        </c:dLbls>
        <c:gapWidth val="150"/>
        <c:overlap val="100"/>
        <c:axId val="1964510704"/>
        <c:axId val="1908876704"/>
      </c:barChart>
      <c:catAx>
        <c:axId val="1964510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Trajan Pro" panose="02020502050506020301" pitchFamily="18" charset="0"/>
                <a:ea typeface="+mn-ea"/>
                <a:cs typeface="+mn-cs"/>
              </a:defRPr>
            </a:pPr>
            <a:endParaRPr lang="en-US"/>
          </a:p>
        </c:txPr>
        <c:crossAx val="1908876704"/>
        <c:crosses val="autoZero"/>
        <c:auto val="1"/>
        <c:lblAlgn val="ctr"/>
        <c:lblOffset val="100"/>
        <c:noMultiLvlLbl val="0"/>
      </c:catAx>
      <c:valAx>
        <c:axId val="190887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6451070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solidFill>
                <a:latin typeface="Century Gothic" panose="020B0502020202020204" pitchFamily="3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45430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805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250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168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298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751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8"/>
        <p:cNvGrpSpPr/>
        <p:nvPr/>
      </p:nvGrpSpPr>
      <p:grpSpPr>
        <a:xfrm>
          <a:off x="0" y="0"/>
          <a:ext cx="0" cy="0"/>
          <a:chOff x="0" y="0"/>
          <a:chExt cx="0" cy="0"/>
        </a:xfrm>
      </p:grpSpPr>
      <p:sp>
        <p:nvSpPr>
          <p:cNvPr id="2889" name="Google Shape;2889;g8c1997cbfd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0" name="Google Shape;2890;g8c1997cbfd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243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8c1997cbfd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8c1997cbfd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0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8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660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1" y="948175"/>
            <a:ext cx="53685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ITLE_AND_TWO_COLUMNS_1">
    <p:spTree>
      <p:nvGrpSpPr>
        <p:cNvPr id="1" name="Shape 41"/>
        <p:cNvGrpSpPr/>
        <p:nvPr/>
      </p:nvGrpSpPr>
      <p:grpSpPr>
        <a:xfrm>
          <a:off x="0" y="0"/>
          <a:ext cx="0" cy="0"/>
          <a:chOff x="0" y="0"/>
          <a:chExt cx="0" cy="0"/>
        </a:xfrm>
      </p:grpSpPr>
      <p:sp>
        <p:nvSpPr>
          <p:cNvPr id="42" name="Google Shape;42;p14"/>
          <p:cNvSpPr/>
          <p:nvPr/>
        </p:nvSpPr>
        <p:spPr>
          <a:xfrm>
            <a:off x="4564626" y="9500"/>
            <a:ext cx="4579500" cy="5143500"/>
          </a:xfrm>
          <a:prstGeom prst="rect">
            <a:avLst/>
          </a:prstGeom>
          <a:gradFill>
            <a:gsLst>
              <a:gs pos="0">
                <a:srgbClr val="20124D"/>
              </a:gs>
              <a:gs pos="58999">
                <a:srgbClr val="855673"/>
              </a:gs>
              <a:gs pos="100000">
                <a:srgbClr val="EA9999"/>
              </a:gs>
            </a:gsLst>
            <a:lin ang="2700006"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14"/>
          <p:cNvSpPr/>
          <p:nvPr/>
        </p:nvSpPr>
        <p:spPr>
          <a:xfrm>
            <a:off x="-14874" y="9500"/>
            <a:ext cx="4579500" cy="5143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14"/>
          <p:cNvSpPr txBox="1">
            <a:spLocks noGrp="1"/>
          </p:cNvSpPr>
          <p:nvPr>
            <p:ph type="title"/>
          </p:nvPr>
        </p:nvSpPr>
        <p:spPr>
          <a:xfrm>
            <a:off x="5011589"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14"/>
          <p:cNvSpPr txBox="1">
            <a:spLocks noGrp="1"/>
          </p:cNvSpPr>
          <p:nvPr>
            <p:ph type="body" idx="1"/>
          </p:nvPr>
        </p:nvSpPr>
        <p:spPr>
          <a:xfrm>
            <a:off x="5011593" y="2587250"/>
            <a:ext cx="2145300" cy="1027800"/>
          </a:xfrm>
          <a:prstGeom prst="rect">
            <a:avLst/>
          </a:prstGeom>
        </p:spPr>
        <p:txBody>
          <a:bodyPr spcFirstLastPara="1" wrap="square" lIns="91425" tIns="91425" rIns="91425" bIns="91425" anchor="t" anchorCtr="0">
            <a:noAutofit/>
          </a:bodyPr>
          <a:lstStyle>
            <a:lvl1pPr marL="457189" lvl="0" indent="-317492" algn="ctr" rtl="0">
              <a:spcBef>
                <a:spcPts val="0"/>
              </a:spcBef>
              <a:spcAft>
                <a:spcPts val="0"/>
              </a:spcAft>
              <a:buSzPts val="1400"/>
              <a:buChar char="●"/>
              <a:defRPr/>
            </a:lvl1pPr>
            <a:lvl2pPr marL="914377" lvl="1" indent="-317492" rtl="0">
              <a:spcBef>
                <a:spcPts val="0"/>
              </a:spcBef>
              <a:spcAft>
                <a:spcPts val="0"/>
              </a:spcAft>
              <a:buSzPts val="1400"/>
              <a:buChar char="○"/>
              <a:defRPr/>
            </a:lvl2pPr>
            <a:lvl3pPr marL="1371566" lvl="2" indent="-317492" rtl="0">
              <a:spcBef>
                <a:spcPts val="1600"/>
              </a:spcBef>
              <a:spcAft>
                <a:spcPts val="0"/>
              </a:spcAft>
              <a:buSzPts val="1400"/>
              <a:buChar char="■"/>
              <a:defRPr/>
            </a:lvl3pPr>
            <a:lvl4pPr marL="1828754" lvl="3" indent="-317492" rtl="0">
              <a:spcBef>
                <a:spcPts val="1600"/>
              </a:spcBef>
              <a:spcAft>
                <a:spcPts val="0"/>
              </a:spcAft>
              <a:buSzPts val="1400"/>
              <a:buChar char="●"/>
              <a:defRPr/>
            </a:lvl4pPr>
            <a:lvl5pPr marL="2285943" lvl="4" indent="-317492" rtl="0">
              <a:spcBef>
                <a:spcPts val="1600"/>
              </a:spcBef>
              <a:spcAft>
                <a:spcPts val="0"/>
              </a:spcAft>
              <a:buSzPts val="1400"/>
              <a:buChar char="○"/>
              <a:defRPr/>
            </a:lvl5pPr>
            <a:lvl6pPr marL="2743131" lvl="5" indent="-317492" rtl="0">
              <a:spcBef>
                <a:spcPts val="1600"/>
              </a:spcBef>
              <a:spcAft>
                <a:spcPts val="0"/>
              </a:spcAft>
              <a:buSzPts val="1400"/>
              <a:buChar char="■"/>
              <a:defRPr/>
            </a:lvl6pPr>
            <a:lvl7pPr marL="3200320" lvl="6" indent="-317492" rtl="0">
              <a:spcBef>
                <a:spcPts val="1600"/>
              </a:spcBef>
              <a:spcAft>
                <a:spcPts val="0"/>
              </a:spcAft>
              <a:buSzPts val="1400"/>
              <a:buChar char="●"/>
              <a:defRPr/>
            </a:lvl7pPr>
            <a:lvl8pPr marL="3657509" lvl="7" indent="-317492" rtl="0">
              <a:spcBef>
                <a:spcPts val="1600"/>
              </a:spcBef>
              <a:spcAft>
                <a:spcPts val="0"/>
              </a:spcAft>
              <a:buSzPts val="1400"/>
              <a:buChar char="○"/>
              <a:defRPr/>
            </a:lvl8pPr>
            <a:lvl9pPr marL="4114697" lvl="8" indent="-317492" rtl="0">
              <a:spcBef>
                <a:spcPts val="1600"/>
              </a:spcBef>
              <a:spcAft>
                <a:spcPts val="1600"/>
              </a:spcAft>
              <a:buSzPts val="1400"/>
              <a:buChar char="■"/>
              <a:defRPr/>
            </a:lvl9pPr>
          </a:lstStyle>
          <a:p>
            <a:endParaRPr/>
          </a:p>
        </p:txBody>
      </p:sp>
      <p:sp>
        <p:nvSpPr>
          <p:cNvPr id="46" name="Google Shape;46;p14"/>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189" lvl="0" indent="-317492" algn="ctr" rtl="0">
              <a:spcBef>
                <a:spcPts val="0"/>
              </a:spcBef>
              <a:spcAft>
                <a:spcPts val="0"/>
              </a:spcAft>
              <a:buSzPts val="1400"/>
              <a:buChar char="●"/>
              <a:defRPr/>
            </a:lvl1pPr>
            <a:lvl2pPr marL="914377" lvl="1" indent="-317492" rtl="0">
              <a:spcBef>
                <a:spcPts val="0"/>
              </a:spcBef>
              <a:spcAft>
                <a:spcPts val="0"/>
              </a:spcAft>
              <a:buSzPts val="1400"/>
              <a:buChar char="○"/>
              <a:defRPr/>
            </a:lvl2pPr>
            <a:lvl3pPr marL="1371566" lvl="2" indent="-317492" rtl="0">
              <a:spcBef>
                <a:spcPts val="1600"/>
              </a:spcBef>
              <a:spcAft>
                <a:spcPts val="0"/>
              </a:spcAft>
              <a:buSzPts val="1400"/>
              <a:buChar char="■"/>
              <a:defRPr/>
            </a:lvl3pPr>
            <a:lvl4pPr marL="1828754" lvl="3" indent="-317492" rtl="0">
              <a:spcBef>
                <a:spcPts val="1600"/>
              </a:spcBef>
              <a:spcAft>
                <a:spcPts val="0"/>
              </a:spcAft>
              <a:buSzPts val="1400"/>
              <a:buChar char="●"/>
              <a:defRPr/>
            </a:lvl4pPr>
            <a:lvl5pPr marL="2285943" lvl="4" indent="-317492" rtl="0">
              <a:spcBef>
                <a:spcPts val="1600"/>
              </a:spcBef>
              <a:spcAft>
                <a:spcPts val="0"/>
              </a:spcAft>
              <a:buSzPts val="1400"/>
              <a:buChar char="○"/>
              <a:defRPr/>
            </a:lvl5pPr>
            <a:lvl6pPr marL="2743131" lvl="5" indent="-317492" rtl="0">
              <a:spcBef>
                <a:spcPts val="1600"/>
              </a:spcBef>
              <a:spcAft>
                <a:spcPts val="0"/>
              </a:spcAft>
              <a:buSzPts val="1400"/>
              <a:buChar char="■"/>
              <a:defRPr/>
            </a:lvl6pPr>
            <a:lvl7pPr marL="3200320" lvl="6" indent="-317492" rtl="0">
              <a:spcBef>
                <a:spcPts val="1600"/>
              </a:spcBef>
              <a:spcAft>
                <a:spcPts val="0"/>
              </a:spcAft>
              <a:buSzPts val="1400"/>
              <a:buChar char="●"/>
              <a:defRPr/>
            </a:lvl7pPr>
            <a:lvl8pPr marL="3657509" lvl="7" indent="-317492" rtl="0">
              <a:spcBef>
                <a:spcPts val="1600"/>
              </a:spcBef>
              <a:spcAft>
                <a:spcPts val="0"/>
              </a:spcAft>
              <a:buSzPts val="1400"/>
              <a:buChar char="○"/>
              <a:defRPr/>
            </a:lvl8pPr>
            <a:lvl9pPr marL="4114697" lvl="8" indent="-317492" rtl="0">
              <a:spcBef>
                <a:spcPts val="1600"/>
              </a:spcBef>
              <a:spcAft>
                <a:spcPts val="1600"/>
              </a:spcAft>
              <a:buSzPts val="1400"/>
              <a:buChar char="■"/>
              <a:defRPr/>
            </a:lvl9pPr>
          </a:lstStyle>
          <a:p>
            <a:endParaRPr/>
          </a:p>
        </p:txBody>
      </p:sp>
      <p:sp>
        <p:nvSpPr>
          <p:cNvPr id="47" name="Google Shape;47;p14"/>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1">
  <p:cSld name="CUSTOM_5_2">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7"/>
          <p:cNvSpPr txBox="1">
            <a:spLocks noGrp="1"/>
          </p:cNvSpPr>
          <p:nvPr>
            <p:ph type="subTitle" idx="1"/>
          </p:nvPr>
        </p:nvSpPr>
        <p:spPr>
          <a:xfrm>
            <a:off x="719951" y="2669525"/>
            <a:ext cx="1282200" cy="12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7"/>
          <p:cNvSpPr txBox="1">
            <a:spLocks noGrp="1"/>
          </p:cNvSpPr>
          <p:nvPr>
            <p:ph type="subTitle" idx="2"/>
          </p:nvPr>
        </p:nvSpPr>
        <p:spPr>
          <a:xfrm>
            <a:off x="3930887" y="3321400"/>
            <a:ext cx="1282200" cy="12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7"/>
          <p:cNvSpPr txBox="1">
            <a:spLocks noGrp="1"/>
          </p:cNvSpPr>
          <p:nvPr>
            <p:ph type="subTitle" idx="3"/>
          </p:nvPr>
        </p:nvSpPr>
        <p:spPr>
          <a:xfrm>
            <a:off x="7141800" y="2669525"/>
            <a:ext cx="1282200" cy="12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7"/>
          <p:cNvSpPr txBox="1">
            <a:spLocks noGrp="1"/>
          </p:cNvSpPr>
          <p:nvPr>
            <p:ph type="subTitle" idx="4"/>
          </p:nvPr>
        </p:nvSpPr>
        <p:spPr>
          <a:xfrm>
            <a:off x="719951" y="2356025"/>
            <a:ext cx="1282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latin typeface="Oswald"/>
                <a:ea typeface="Oswald"/>
                <a:cs typeface="Oswald"/>
                <a:sym typeface="Oswald"/>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76" name="Google Shape;76;p17"/>
          <p:cNvSpPr txBox="1">
            <a:spLocks noGrp="1"/>
          </p:cNvSpPr>
          <p:nvPr>
            <p:ph type="subTitle" idx="5"/>
          </p:nvPr>
        </p:nvSpPr>
        <p:spPr>
          <a:xfrm>
            <a:off x="7141800" y="2356025"/>
            <a:ext cx="12822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7" name="Google Shape;77;p17"/>
          <p:cNvSpPr txBox="1">
            <a:spLocks noGrp="1"/>
          </p:cNvSpPr>
          <p:nvPr>
            <p:ph type="subTitle" idx="6"/>
          </p:nvPr>
        </p:nvSpPr>
        <p:spPr>
          <a:xfrm>
            <a:off x="3930875" y="2995100"/>
            <a:ext cx="1282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 and subtitle">
  <p:cSld name="CUSTOM_3">
    <p:spTree>
      <p:nvGrpSpPr>
        <p:cNvPr id="1" name="Shape 133"/>
        <p:cNvGrpSpPr/>
        <p:nvPr/>
      </p:nvGrpSpPr>
      <p:grpSpPr>
        <a:xfrm>
          <a:off x="0" y="0"/>
          <a:ext cx="0" cy="0"/>
          <a:chOff x="0" y="0"/>
          <a:chExt cx="0" cy="0"/>
        </a:xfrm>
      </p:grpSpPr>
      <p:sp>
        <p:nvSpPr>
          <p:cNvPr id="134" name="Google Shape;134;p22"/>
          <p:cNvSpPr txBox="1">
            <a:spLocks noGrp="1"/>
          </p:cNvSpPr>
          <p:nvPr>
            <p:ph type="title" hasCustomPrompt="1"/>
          </p:nvPr>
        </p:nvSpPr>
        <p:spPr>
          <a:xfrm>
            <a:off x="3389825" y="1356150"/>
            <a:ext cx="11724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22"/>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 and subtitle 2">
  <p:cSld name="CUSTOM_6">
    <p:spTree>
      <p:nvGrpSpPr>
        <p:cNvPr id="1" name="Shape 136"/>
        <p:cNvGrpSpPr/>
        <p:nvPr/>
      </p:nvGrpSpPr>
      <p:grpSpPr>
        <a:xfrm>
          <a:off x="0" y="0"/>
          <a:ext cx="0" cy="0"/>
          <a:chOff x="0" y="0"/>
          <a:chExt cx="0" cy="0"/>
        </a:xfrm>
      </p:grpSpPr>
      <p:sp>
        <p:nvSpPr>
          <p:cNvPr id="137" name="Google Shape;137;p23"/>
          <p:cNvSpPr txBox="1">
            <a:spLocks noGrp="1"/>
          </p:cNvSpPr>
          <p:nvPr>
            <p:ph type="title" hasCustomPrompt="1"/>
          </p:nvPr>
        </p:nvSpPr>
        <p:spPr>
          <a:xfrm>
            <a:off x="2285826" y="1927950"/>
            <a:ext cx="13389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8" name="Google Shape;138;p23"/>
          <p:cNvSpPr txBox="1">
            <a:spLocks noGrp="1"/>
          </p:cNvSpPr>
          <p:nvPr>
            <p:ph type="title" idx="2"/>
          </p:nvPr>
        </p:nvSpPr>
        <p:spPr>
          <a:xfrm>
            <a:off x="3722951" y="2073553"/>
            <a:ext cx="38520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 and subtitle 3">
  <p:cSld name="CUSTOM_6_1">
    <p:spTree>
      <p:nvGrpSpPr>
        <p:cNvPr id="1" name="Shape 139"/>
        <p:cNvGrpSpPr/>
        <p:nvPr/>
      </p:nvGrpSpPr>
      <p:grpSpPr>
        <a:xfrm>
          <a:off x="0" y="0"/>
          <a:ext cx="0" cy="0"/>
          <a:chOff x="0" y="0"/>
          <a:chExt cx="0" cy="0"/>
        </a:xfrm>
      </p:grpSpPr>
      <p:sp>
        <p:nvSpPr>
          <p:cNvPr id="140" name="Google Shape;140;p24"/>
          <p:cNvSpPr txBox="1">
            <a:spLocks noGrp="1"/>
          </p:cNvSpPr>
          <p:nvPr>
            <p:ph type="title" hasCustomPrompt="1"/>
          </p:nvPr>
        </p:nvSpPr>
        <p:spPr>
          <a:xfrm>
            <a:off x="3814351" y="1356150"/>
            <a:ext cx="1515300" cy="12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1" name="Google Shape;141;p24"/>
          <p:cNvSpPr txBox="1">
            <a:spLocks noGrp="1"/>
          </p:cNvSpPr>
          <p:nvPr>
            <p:ph type="title" idx="2"/>
          </p:nvPr>
        </p:nvSpPr>
        <p:spPr>
          <a:xfrm>
            <a:off x="3073051" y="2518425"/>
            <a:ext cx="2997900" cy="107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 and subtitle 4">
  <p:cSld name="CUSTOM_6_1_1">
    <p:spTree>
      <p:nvGrpSpPr>
        <p:cNvPr id="1" name="Shape 142"/>
        <p:cNvGrpSpPr/>
        <p:nvPr/>
      </p:nvGrpSpPr>
      <p:grpSpPr>
        <a:xfrm>
          <a:off x="0" y="0"/>
          <a:ext cx="0" cy="0"/>
          <a:chOff x="0" y="0"/>
          <a:chExt cx="0" cy="0"/>
        </a:xfrm>
      </p:grpSpPr>
      <p:sp>
        <p:nvSpPr>
          <p:cNvPr id="143" name="Google Shape;143;p25"/>
          <p:cNvSpPr txBox="1">
            <a:spLocks noGrp="1"/>
          </p:cNvSpPr>
          <p:nvPr>
            <p:ph type="title" hasCustomPrompt="1"/>
          </p:nvPr>
        </p:nvSpPr>
        <p:spPr>
          <a:xfrm>
            <a:off x="4594375" y="1356150"/>
            <a:ext cx="12882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25"/>
          <p:cNvSpPr txBox="1">
            <a:spLocks noGrp="1"/>
          </p:cNvSpPr>
          <p:nvPr>
            <p:ph type="title" idx="2"/>
          </p:nvPr>
        </p:nvSpPr>
        <p:spPr>
          <a:xfrm>
            <a:off x="2686963" y="2587000"/>
            <a:ext cx="3195600" cy="65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 and subtitle 5">
  <p:cSld name="CUSTOM_6_1_1_1">
    <p:spTree>
      <p:nvGrpSpPr>
        <p:cNvPr id="1" name="Shape 145"/>
        <p:cNvGrpSpPr/>
        <p:nvPr/>
      </p:nvGrpSpPr>
      <p:grpSpPr>
        <a:xfrm>
          <a:off x="0" y="0"/>
          <a:ext cx="0" cy="0"/>
          <a:chOff x="0" y="0"/>
          <a:chExt cx="0" cy="0"/>
        </a:xfrm>
      </p:grpSpPr>
      <p:sp>
        <p:nvSpPr>
          <p:cNvPr id="146" name="Google Shape;146;p26"/>
          <p:cNvSpPr txBox="1">
            <a:spLocks noGrp="1"/>
          </p:cNvSpPr>
          <p:nvPr>
            <p:ph type="title" hasCustomPrompt="1"/>
          </p:nvPr>
        </p:nvSpPr>
        <p:spPr>
          <a:xfrm>
            <a:off x="4707800" y="2147125"/>
            <a:ext cx="1212000" cy="1050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7" name="Google Shape;147;p26"/>
          <p:cNvSpPr txBox="1">
            <a:spLocks noGrp="1"/>
          </p:cNvSpPr>
          <p:nvPr>
            <p:ph type="title" idx="2"/>
          </p:nvPr>
        </p:nvSpPr>
        <p:spPr>
          <a:xfrm>
            <a:off x="2897651" y="2147125"/>
            <a:ext cx="1696500" cy="971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 and subtitle 6">
  <p:cSld name="CUSTOM_6_1_1_1_1">
    <p:spTree>
      <p:nvGrpSpPr>
        <p:cNvPr id="1" name="Shape 148"/>
        <p:cNvGrpSpPr/>
        <p:nvPr/>
      </p:nvGrpSpPr>
      <p:grpSpPr>
        <a:xfrm>
          <a:off x="0" y="0"/>
          <a:ext cx="0" cy="0"/>
          <a:chOff x="0" y="0"/>
          <a:chExt cx="0" cy="0"/>
        </a:xfrm>
      </p:grpSpPr>
      <p:sp>
        <p:nvSpPr>
          <p:cNvPr id="149" name="Google Shape;149;p27"/>
          <p:cNvSpPr txBox="1">
            <a:spLocks noGrp="1"/>
          </p:cNvSpPr>
          <p:nvPr>
            <p:ph type="title" hasCustomPrompt="1"/>
          </p:nvPr>
        </p:nvSpPr>
        <p:spPr>
          <a:xfrm>
            <a:off x="3894751" y="2751750"/>
            <a:ext cx="1354500" cy="9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0" name="Google Shape;150;p27"/>
          <p:cNvSpPr txBox="1">
            <a:spLocks noGrp="1"/>
          </p:cNvSpPr>
          <p:nvPr>
            <p:ph type="title" idx="2"/>
          </p:nvPr>
        </p:nvSpPr>
        <p:spPr>
          <a:xfrm>
            <a:off x="2646000" y="1855999"/>
            <a:ext cx="38520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449151" y="1512225"/>
            <a:ext cx="6245700" cy="187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900"/>
              <a:buNone/>
              <a:defRPr sz="2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p:nvPr>
        </p:nvSpPr>
        <p:spPr>
          <a:xfrm>
            <a:off x="1449151" y="3334700"/>
            <a:ext cx="6245700" cy="6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sz="1800">
                <a:latin typeface="Raleway"/>
                <a:ea typeface="Raleway"/>
                <a:cs typeface="Raleway"/>
                <a:sym typeface="Raleway"/>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bottom pattern">
  <p:cSld name="Blank bottom pattern">
    <p:spTree>
      <p:nvGrpSpPr>
        <p:cNvPr id="1" name="Shape 573"/>
        <p:cNvGrpSpPr/>
        <p:nvPr/>
      </p:nvGrpSpPr>
      <p:grpSpPr>
        <a:xfrm>
          <a:off x="0" y="0"/>
          <a:ext cx="0" cy="0"/>
          <a:chOff x="0" y="0"/>
          <a:chExt cx="0" cy="0"/>
        </a:xfrm>
      </p:grpSpPr>
      <p:grpSp>
        <p:nvGrpSpPr>
          <p:cNvPr id="574" name="Google Shape;574;p13"/>
          <p:cNvGrpSpPr/>
          <p:nvPr/>
        </p:nvGrpSpPr>
        <p:grpSpPr>
          <a:xfrm rot="10800000" flipH="1">
            <a:off x="900" y="3856775"/>
            <a:ext cx="9143992" cy="1286721"/>
            <a:chOff x="900" y="0"/>
            <a:chExt cx="9143992" cy="1286721"/>
          </a:xfrm>
        </p:grpSpPr>
        <p:sp>
          <p:nvSpPr>
            <p:cNvPr id="575" name="Google Shape;575;p13"/>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13"/>
          <p:cNvSpPr txBox="1">
            <a:spLocks noGrp="1"/>
          </p:cNvSpPr>
          <p:nvPr>
            <p:ph type="sldNum" idx="12"/>
          </p:nvPr>
        </p:nvSpPr>
        <p:spPr>
          <a:xfrm>
            <a:off x="8547649" y="4749850"/>
            <a:ext cx="557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31766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15441"/>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20000">
            <a:off x="-11027" y="4641952"/>
            <a:ext cx="8258496" cy="598082"/>
          </a:xfrm>
          <a:prstGeom prst="rect">
            <a:avLst/>
          </a:prstGeom>
        </p:spPr>
      </p:pic>
      <p:grpSp>
        <p:nvGrpSpPr>
          <p:cNvPr id="11" name="Group 10"/>
          <p:cNvGrpSpPr/>
          <p:nvPr userDrawn="1"/>
        </p:nvGrpSpPr>
        <p:grpSpPr>
          <a:xfrm flipV="1">
            <a:off x="7130819" y="1"/>
            <a:ext cx="2013180" cy="2603252"/>
            <a:chOff x="5710110" y="861237"/>
            <a:chExt cx="2762761" cy="3572539"/>
          </a:xfrm>
        </p:grpSpPr>
        <p:sp>
          <p:nvSpPr>
            <p:cNvPr id="5" name="Isosceles Triangle 4"/>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Isosceles Triangle 5"/>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Isosceles Triangle 6"/>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Isosceles Triangle 7"/>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Isosceles Triangle 8"/>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Isosceles Triangle 9"/>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61655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11589" y="2052650"/>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11593" y="2587250"/>
            <a:ext cx="2145300" cy="1027800"/>
          </a:xfrm>
          <a:prstGeom prst="rect">
            <a:avLst/>
          </a:prstGeom>
        </p:spPr>
        <p:txBody>
          <a:bodyPr spcFirstLastPara="1" wrap="square" lIns="91425" tIns="91425" rIns="91425" bIns="91425" anchor="t" anchorCtr="0">
            <a:noAutofit/>
          </a:bodyPr>
          <a:lstStyle>
            <a:lvl1pPr marL="457189" lvl="0" indent="-317492" algn="ctr">
              <a:spcBef>
                <a:spcPts val="0"/>
              </a:spcBef>
              <a:spcAft>
                <a:spcPts val="0"/>
              </a:spcAft>
              <a:buSzPts val="1400"/>
              <a:buChar char="●"/>
              <a:defRPr/>
            </a:lvl1pPr>
            <a:lvl2pPr marL="914377" lvl="1" indent="-317492">
              <a:spcBef>
                <a:spcPts val="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189" lvl="0" indent="-317492" algn="ctr">
              <a:spcBef>
                <a:spcPts val="0"/>
              </a:spcBef>
              <a:spcAft>
                <a:spcPts val="0"/>
              </a:spcAft>
              <a:buSzPts val="1400"/>
              <a:buChar char="●"/>
              <a:defRPr/>
            </a:lvl1pPr>
            <a:lvl2pPr marL="914377" lvl="1" indent="-317492">
              <a:spcBef>
                <a:spcPts val="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22" name="Google Shape;22;p5"/>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939701"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4939701" y="2182538"/>
            <a:ext cx="1905300" cy="18036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Char char="●"/>
              <a:defRPr/>
            </a:lvl1pPr>
            <a:lvl2pPr marL="914377" lvl="1" indent="-317492">
              <a:spcBef>
                <a:spcPts val="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1" y="1570025"/>
            <a:ext cx="6387900" cy="196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903251" y="1622775"/>
            <a:ext cx="5337600" cy="1314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3191375" y="2936775"/>
            <a:ext cx="2761500" cy="881100"/>
          </a:xfrm>
          <a:prstGeom prst="rect">
            <a:avLst/>
          </a:prstGeom>
        </p:spPr>
        <p:txBody>
          <a:bodyPr spcFirstLastPara="1" wrap="square" lIns="91425" tIns="91425" rIns="91425" bIns="91425" anchor="t" anchorCtr="0">
            <a:noAutofit/>
          </a:bodyPr>
          <a:lstStyle>
            <a:lvl1pPr marL="457189" lvl="0" indent="-317492" algn="ctr">
              <a:spcBef>
                <a:spcPts val="0"/>
              </a:spcBef>
              <a:spcAft>
                <a:spcPts val="0"/>
              </a:spcAft>
              <a:buSzPts val="1400"/>
              <a:buChar char="●"/>
              <a:defRPr/>
            </a:lvl1pPr>
            <a:lvl2pPr marL="914377" lvl="1" indent="-317492" algn="ctr">
              <a:spcBef>
                <a:spcPts val="1600"/>
              </a:spcBef>
              <a:spcAft>
                <a:spcPts val="0"/>
              </a:spcAft>
              <a:buSzPts val="1400"/>
              <a:buChar char="○"/>
              <a:defRPr/>
            </a:lvl2pPr>
            <a:lvl3pPr marL="1371566" lvl="2" indent="-317492" algn="ctr">
              <a:spcBef>
                <a:spcPts val="1600"/>
              </a:spcBef>
              <a:spcAft>
                <a:spcPts val="0"/>
              </a:spcAft>
              <a:buSzPts val="1400"/>
              <a:buChar char="■"/>
              <a:defRPr/>
            </a:lvl3pPr>
            <a:lvl4pPr marL="1828754" lvl="3" indent="-317492" algn="ctr">
              <a:spcBef>
                <a:spcPts val="1600"/>
              </a:spcBef>
              <a:spcAft>
                <a:spcPts val="0"/>
              </a:spcAft>
              <a:buSzPts val="1400"/>
              <a:buChar char="●"/>
              <a:defRPr/>
            </a:lvl4pPr>
            <a:lvl5pPr marL="2285943" lvl="4" indent="-317492" algn="ctr">
              <a:spcBef>
                <a:spcPts val="1600"/>
              </a:spcBef>
              <a:spcAft>
                <a:spcPts val="0"/>
              </a:spcAft>
              <a:buSzPts val="1400"/>
              <a:buChar char="○"/>
              <a:defRPr/>
            </a:lvl5pPr>
            <a:lvl6pPr marL="2743131" lvl="5" indent="-317492" algn="ctr">
              <a:spcBef>
                <a:spcPts val="1600"/>
              </a:spcBef>
              <a:spcAft>
                <a:spcPts val="0"/>
              </a:spcAft>
              <a:buSzPts val="1400"/>
              <a:buChar char="■"/>
              <a:defRPr/>
            </a:lvl6pPr>
            <a:lvl7pPr marL="3200320" lvl="6" indent="-317492" algn="ctr">
              <a:spcBef>
                <a:spcPts val="1600"/>
              </a:spcBef>
              <a:spcAft>
                <a:spcPts val="0"/>
              </a:spcAft>
              <a:buSzPts val="1400"/>
              <a:buChar char="●"/>
              <a:defRPr/>
            </a:lvl7pPr>
            <a:lvl8pPr marL="3657509" lvl="7" indent="-317492" algn="ctr">
              <a:spcBef>
                <a:spcPts val="1600"/>
              </a:spcBef>
              <a:spcAft>
                <a:spcPts val="0"/>
              </a:spcAft>
              <a:buSzPts val="1400"/>
              <a:buChar char="○"/>
              <a:defRPr/>
            </a:lvl8pPr>
            <a:lvl9pPr marL="4114697" lvl="8" indent="-317492" algn="ctr">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8" r:id="rId9"/>
    <p:sldLayoutId id="2147483659" r:id="rId10"/>
    <p:sldLayoutId id="2147483660" r:id="rId11"/>
    <p:sldLayoutId id="2147483663" r:id="rId12"/>
    <p:sldLayoutId id="2147483668" r:id="rId13"/>
    <p:sldLayoutId id="2147483669" r:id="rId14"/>
    <p:sldLayoutId id="2147483670" r:id="rId15"/>
    <p:sldLayoutId id="2147483671" r:id="rId16"/>
    <p:sldLayoutId id="2147483672" r:id="rId17"/>
    <p:sldLayoutId id="2147483673" r:id="rId18"/>
    <p:sldLayoutId id="2147483674" r:id="rId19"/>
    <p:sldLayoutId id="2147483681" r:id="rId20"/>
    <p:sldLayoutId id="214748368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1620" userDrawn="1">
          <p15:clr>
            <a:srgbClr val="EA4335"/>
          </p15:clr>
        </p15:guide>
        <p15:guide id="2" pos="2880" userDrawn="1">
          <p15:clr>
            <a:srgbClr val="EA4335"/>
          </p15:clr>
        </p15:guide>
        <p15:guide id="3" pos="455" userDrawn="1">
          <p15:clr>
            <a:srgbClr val="EA4335"/>
          </p15:clr>
        </p15:guide>
        <p15:guide id="4" pos="5307" userDrawn="1">
          <p15:clr>
            <a:srgbClr val="EA4335"/>
          </p15:clr>
        </p15:guide>
        <p15:guide id="5" orient="horz" pos="340" userDrawn="1">
          <p15:clr>
            <a:srgbClr val="EA4335"/>
          </p15:clr>
        </p15:guide>
        <p15:guide id="6" orient="horz" pos="2878" userDrawn="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3" name="Google Shape;173;p35"/>
          <p:cNvSpPr txBox="1">
            <a:spLocks noGrp="1"/>
          </p:cNvSpPr>
          <p:nvPr>
            <p:ph type="subTitle" idx="1"/>
          </p:nvPr>
        </p:nvSpPr>
        <p:spPr>
          <a:xfrm>
            <a:off x="2596878" y="3189666"/>
            <a:ext cx="3815479" cy="792600"/>
          </a:xfrm>
          <a:prstGeom prst="rect">
            <a:avLst/>
          </a:prstGeom>
        </p:spPr>
        <p:txBody>
          <a:bodyPr spcFirstLastPara="1" wrap="square" lIns="91425" tIns="91425" rIns="91425" bIns="91425" anchor="t" anchorCtr="0">
            <a:noAutofit/>
          </a:bodyPr>
          <a:lstStyle/>
          <a:p>
            <a:pPr marL="0" indent="0"/>
            <a:r>
              <a:rPr lang="en" sz="1400" b="1" dirty="0">
                <a:solidFill>
                  <a:schemeClr val="accent4">
                    <a:lumMod val="60000"/>
                    <a:lumOff val="40000"/>
                  </a:schemeClr>
                </a:solidFill>
                <a:latin typeface="Bradley Hand ITC" panose="03070402050302030203" pitchFamily="66" charset="0"/>
              </a:rPr>
              <a:t>Here is where your </a:t>
            </a:r>
            <a:r>
              <a:rPr lang="en-IN" sz="1400" b="1" dirty="0">
                <a:solidFill>
                  <a:schemeClr val="accent4">
                    <a:lumMod val="60000"/>
                    <a:lumOff val="40000"/>
                  </a:schemeClr>
                </a:solidFill>
                <a:latin typeface="Bradley Hand ITC" panose="03070402050302030203" pitchFamily="66" charset="0"/>
              </a:rPr>
              <a:t>world of shopping</a:t>
            </a:r>
            <a:r>
              <a:rPr lang="en" sz="1400" b="1" dirty="0">
                <a:solidFill>
                  <a:schemeClr val="accent4">
                    <a:lumMod val="60000"/>
                    <a:lumOff val="40000"/>
                  </a:schemeClr>
                </a:solidFill>
                <a:latin typeface="Bradley Hand ITC" panose="03070402050302030203" pitchFamily="66" charset="0"/>
              </a:rPr>
              <a:t> begins….</a:t>
            </a:r>
            <a:endParaRPr sz="1400" b="1" dirty="0">
              <a:solidFill>
                <a:schemeClr val="accent4">
                  <a:lumMod val="60000"/>
                  <a:lumOff val="40000"/>
                </a:schemeClr>
              </a:solidFill>
              <a:latin typeface="Bradley Hand ITC" panose="03070402050302030203" pitchFamily="66" charset="0"/>
            </a:endParaRPr>
          </a:p>
        </p:txBody>
      </p:sp>
      <p:grpSp>
        <p:nvGrpSpPr>
          <p:cNvPr id="174" name="Google Shape;174;p35"/>
          <p:cNvGrpSpPr/>
          <p:nvPr/>
        </p:nvGrpSpPr>
        <p:grpSpPr>
          <a:xfrm rot="-5400000">
            <a:off x="4531668" y="1145387"/>
            <a:ext cx="80672" cy="3791467"/>
            <a:chOff x="240800" y="2204795"/>
            <a:chExt cx="14075" cy="652105"/>
          </a:xfrm>
        </p:grpSpPr>
        <p:sp>
          <p:nvSpPr>
            <p:cNvPr id="175" name="Google Shape;175;p35"/>
            <p:cNvSpPr/>
            <p:nvPr/>
          </p:nvSpPr>
          <p:spPr>
            <a:xfrm>
              <a:off x="240801" y="2204795"/>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6" name="Google Shape;176;p3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7" name="Google Shape;177;p3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8" name="Google Shape;178;p3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79" name="Google Shape;179;p35"/>
          <p:cNvGrpSpPr/>
          <p:nvPr/>
        </p:nvGrpSpPr>
        <p:grpSpPr>
          <a:xfrm>
            <a:off x="2278755" y="3912468"/>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29" name="Google Shape;229;p35"/>
          <p:cNvGrpSpPr/>
          <p:nvPr/>
        </p:nvGrpSpPr>
        <p:grpSpPr>
          <a:xfrm>
            <a:off x="3195818" y="841371"/>
            <a:ext cx="5171655"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sp>
        <p:nvSpPr>
          <p:cNvPr id="65" name="Google Shape;172;p35">
            <a:extLst>
              <a:ext uri="{FF2B5EF4-FFF2-40B4-BE49-F238E27FC236}">
                <a16:creationId xmlns:a16="http://schemas.microsoft.com/office/drawing/2014/main" id="{87C2F678-B1E0-4346-91E8-3CF75CAB0FA7}"/>
              </a:ext>
            </a:extLst>
          </p:cNvPr>
          <p:cNvSpPr txBox="1">
            <a:spLocks noGrp="1"/>
          </p:cNvSpPr>
          <p:nvPr>
            <p:ph type="ctrTitle"/>
          </p:nvPr>
        </p:nvSpPr>
        <p:spPr>
          <a:xfrm>
            <a:off x="1887539" y="947738"/>
            <a:ext cx="5368925" cy="2052637"/>
          </a:xfrm>
          <a:prstGeom prst="rect">
            <a:avLst/>
          </a:prstGeom>
        </p:spPr>
        <p:txBody>
          <a:bodyPr spcFirstLastPara="1" wrap="square" lIns="91425" tIns="91425" rIns="91425" bIns="91425" anchor="b" anchorCtr="0">
            <a:noAutofit/>
          </a:bodyPr>
          <a:lstStyle/>
          <a:p>
            <a:r>
              <a:rPr lang="en" sz="4800" dirty="0">
                <a:latin typeface="Trajan Pro" panose="02020502050506020301" pitchFamily="18" charset="0"/>
              </a:rPr>
              <a:t>E-COMMERCE </a:t>
            </a:r>
            <a:r>
              <a:rPr lang="en-IN" sz="4800" dirty="0">
                <a:latin typeface="Trajan Pro" panose="02020502050506020301" pitchFamily="18" charset="0"/>
              </a:rPr>
              <a:t>INDUSTRY</a:t>
            </a:r>
            <a:endParaRPr sz="4800" dirty="0">
              <a:latin typeface="Trajan Pro" panose="02020502050506020301"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grpSp>
        <p:nvGrpSpPr>
          <p:cNvPr id="239" name="Google Shape;239;p36"/>
          <p:cNvGrpSpPr/>
          <p:nvPr/>
        </p:nvGrpSpPr>
        <p:grpSpPr>
          <a:xfrm>
            <a:off x="396319" y="1376776"/>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sp>
        <p:nvSpPr>
          <p:cNvPr id="6" name="TextBox 5">
            <a:extLst>
              <a:ext uri="{FF2B5EF4-FFF2-40B4-BE49-F238E27FC236}">
                <a16:creationId xmlns:a16="http://schemas.microsoft.com/office/drawing/2014/main" id="{3A3DA553-279F-4802-9DCA-6522B4CAAA7D}"/>
              </a:ext>
            </a:extLst>
          </p:cNvPr>
          <p:cNvSpPr txBox="1"/>
          <p:nvPr/>
        </p:nvSpPr>
        <p:spPr>
          <a:xfrm>
            <a:off x="3058992" y="194887"/>
            <a:ext cx="4600800" cy="400110"/>
          </a:xfrm>
          <a:prstGeom prst="rect">
            <a:avLst/>
          </a:prstGeom>
          <a:noFill/>
        </p:spPr>
        <p:txBody>
          <a:bodyPr wrap="square" rtlCol="0">
            <a:spAutoFit/>
          </a:bodyPr>
          <a:lstStyle/>
          <a:p>
            <a:r>
              <a:rPr lang="en-US" sz="2000" dirty="0">
                <a:solidFill>
                  <a:schemeClr val="bg1"/>
                </a:solidFill>
                <a:latin typeface="Bahnschrift Light" panose="020B0502040204020203" pitchFamily="34" charset="0"/>
                <a:cs typeface="Times New Roman" panose="02020603050405020304" pitchFamily="18" charset="0"/>
              </a:rPr>
              <a:t>Types of E-Commerce</a:t>
            </a:r>
            <a:endParaRPr lang="en-IN" sz="2000" dirty="0">
              <a:solidFill>
                <a:schemeClr val="bg1"/>
              </a:solidFill>
              <a:latin typeface="Bahnschrift Light" panose="020B0502040204020203" pitchFamily="34" charset="0"/>
              <a:cs typeface="Times New Roman" panose="02020603050405020304" pitchFamily="18" charset="0"/>
            </a:endParaRPr>
          </a:p>
        </p:txBody>
      </p:sp>
      <p:grpSp>
        <p:nvGrpSpPr>
          <p:cNvPr id="7" name="Google Shape;2517;p64">
            <a:extLst>
              <a:ext uri="{FF2B5EF4-FFF2-40B4-BE49-F238E27FC236}">
                <a16:creationId xmlns:a16="http://schemas.microsoft.com/office/drawing/2014/main" id="{69D04CA6-D00C-4DB7-BCA3-AE2FD4E412FF}"/>
              </a:ext>
            </a:extLst>
          </p:cNvPr>
          <p:cNvGrpSpPr/>
          <p:nvPr/>
        </p:nvGrpSpPr>
        <p:grpSpPr>
          <a:xfrm>
            <a:off x="3953905" y="991213"/>
            <a:ext cx="1029051" cy="2422731"/>
            <a:chOff x="3772800" y="1308388"/>
            <a:chExt cx="1598400" cy="2422731"/>
          </a:xfrm>
        </p:grpSpPr>
        <p:sp>
          <p:nvSpPr>
            <p:cNvPr id="8" name="Google Shape;2504;p64">
              <a:extLst>
                <a:ext uri="{FF2B5EF4-FFF2-40B4-BE49-F238E27FC236}">
                  <a16:creationId xmlns:a16="http://schemas.microsoft.com/office/drawing/2014/main" id="{AF2F01B8-0CB2-4A1B-9C6B-7597834F09FF}"/>
                </a:ext>
              </a:extLst>
            </p:cNvPr>
            <p:cNvSpPr/>
            <p:nvPr/>
          </p:nvSpPr>
          <p:spPr>
            <a:xfrm>
              <a:off x="4048200" y="1308388"/>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2518;p64">
              <a:extLst>
                <a:ext uri="{FF2B5EF4-FFF2-40B4-BE49-F238E27FC236}">
                  <a16:creationId xmlns:a16="http://schemas.microsoft.com/office/drawing/2014/main" id="{D65A0936-BD2C-48F3-B787-9BB535107C9E}"/>
                </a:ext>
              </a:extLst>
            </p:cNvPr>
            <p:cNvSpPr/>
            <p:nvPr/>
          </p:nvSpPr>
          <p:spPr>
            <a:xfrm rot="10800000">
              <a:off x="4048200" y="2964561"/>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2519;p64">
              <a:extLst>
                <a:ext uri="{FF2B5EF4-FFF2-40B4-BE49-F238E27FC236}">
                  <a16:creationId xmlns:a16="http://schemas.microsoft.com/office/drawing/2014/main" id="{2351992B-8E60-4247-95D5-65EFF393887F}"/>
                </a:ext>
              </a:extLst>
            </p:cNvPr>
            <p:cNvSpPr/>
            <p:nvPr/>
          </p:nvSpPr>
          <p:spPr>
            <a:xfrm>
              <a:off x="4048200" y="2412503"/>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 name="Google Shape;2520;p64">
              <a:extLst>
                <a:ext uri="{FF2B5EF4-FFF2-40B4-BE49-F238E27FC236}">
                  <a16:creationId xmlns:a16="http://schemas.microsoft.com/office/drawing/2014/main" id="{D6165C8E-F4A9-491C-B3C4-359634896C0B}"/>
                </a:ext>
              </a:extLst>
            </p:cNvPr>
            <p:cNvSpPr/>
            <p:nvPr/>
          </p:nvSpPr>
          <p:spPr>
            <a:xfrm rot="10800000">
              <a:off x="4048200" y="1860445"/>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2505;p64">
              <a:extLst>
                <a:ext uri="{FF2B5EF4-FFF2-40B4-BE49-F238E27FC236}">
                  <a16:creationId xmlns:a16="http://schemas.microsoft.com/office/drawing/2014/main" id="{9556B3F1-601B-416F-B3E7-A379159F0084}"/>
                </a:ext>
              </a:extLst>
            </p:cNvPr>
            <p:cNvSpPr/>
            <p:nvPr/>
          </p:nvSpPr>
          <p:spPr>
            <a:xfrm>
              <a:off x="4048200" y="3516619"/>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dirty="0"/>
            </a:p>
          </p:txBody>
        </p:sp>
        <p:cxnSp>
          <p:nvCxnSpPr>
            <p:cNvPr id="13" name="Google Shape;2521;p64">
              <a:extLst>
                <a:ext uri="{FF2B5EF4-FFF2-40B4-BE49-F238E27FC236}">
                  <a16:creationId xmlns:a16="http://schemas.microsoft.com/office/drawing/2014/main" id="{0622F623-9C5A-4317-8070-28D01E4404B8}"/>
                </a:ext>
              </a:extLst>
            </p:cNvPr>
            <p:cNvCxnSpPr>
              <a:stCxn id="8" idx="3"/>
            </p:cNvCxnSpPr>
            <p:nvPr/>
          </p:nvCxnSpPr>
          <p:spPr>
            <a:xfrm>
              <a:off x="5095800" y="1415638"/>
              <a:ext cx="275400" cy="0"/>
            </a:xfrm>
            <a:prstGeom prst="straightConnector1">
              <a:avLst/>
            </a:prstGeom>
            <a:noFill/>
            <a:ln w="9525" cap="flat" cmpd="sng">
              <a:solidFill>
                <a:schemeClr val="lt1"/>
              </a:solidFill>
              <a:prstDash val="solid"/>
              <a:round/>
              <a:headEnd type="none" w="med" len="med"/>
              <a:tailEnd type="oval" w="med" len="med"/>
            </a:ln>
          </p:spPr>
        </p:cxnSp>
        <p:cxnSp>
          <p:nvCxnSpPr>
            <p:cNvPr id="14" name="Google Shape;2522;p64">
              <a:extLst>
                <a:ext uri="{FF2B5EF4-FFF2-40B4-BE49-F238E27FC236}">
                  <a16:creationId xmlns:a16="http://schemas.microsoft.com/office/drawing/2014/main" id="{EE7C8023-65A0-4783-844E-32A4008CEAAD}"/>
                </a:ext>
              </a:extLst>
            </p:cNvPr>
            <p:cNvCxnSpPr/>
            <p:nvPr/>
          </p:nvCxnSpPr>
          <p:spPr>
            <a:xfrm>
              <a:off x="5095800" y="2519738"/>
              <a:ext cx="275400" cy="0"/>
            </a:xfrm>
            <a:prstGeom prst="straightConnector1">
              <a:avLst/>
            </a:prstGeom>
            <a:noFill/>
            <a:ln w="9525" cap="flat" cmpd="sng">
              <a:solidFill>
                <a:schemeClr val="lt1"/>
              </a:solidFill>
              <a:prstDash val="solid"/>
              <a:round/>
              <a:headEnd type="none" w="med" len="med"/>
              <a:tailEnd type="oval" w="med" len="med"/>
            </a:ln>
          </p:spPr>
        </p:cxnSp>
        <p:cxnSp>
          <p:nvCxnSpPr>
            <p:cNvPr id="15" name="Google Shape;2523;p64">
              <a:extLst>
                <a:ext uri="{FF2B5EF4-FFF2-40B4-BE49-F238E27FC236}">
                  <a16:creationId xmlns:a16="http://schemas.microsoft.com/office/drawing/2014/main" id="{039E7B2C-1770-4496-9AD1-D81C7006297A}"/>
                </a:ext>
              </a:extLst>
            </p:cNvPr>
            <p:cNvCxnSpPr/>
            <p:nvPr/>
          </p:nvCxnSpPr>
          <p:spPr>
            <a:xfrm>
              <a:off x="5095800" y="3623863"/>
              <a:ext cx="275400" cy="0"/>
            </a:xfrm>
            <a:prstGeom prst="straightConnector1">
              <a:avLst/>
            </a:prstGeom>
            <a:noFill/>
            <a:ln w="9525" cap="flat" cmpd="sng">
              <a:solidFill>
                <a:schemeClr val="lt1"/>
              </a:solidFill>
              <a:prstDash val="solid"/>
              <a:round/>
              <a:headEnd type="none" w="med" len="med"/>
              <a:tailEnd type="oval" w="med" len="med"/>
            </a:ln>
          </p:spPr>
        </p:cxnSp>
        <p:cxnSp>
          <p:nvCxnSpPr>
            <p:cNvPr id="16" name="Google Shape;2524;p64">
              <a:extLst>
                <a:ext uri="{FF2B5EF4-FFF2-40B4-BE49-F238E27FC236}">
                  <a16:creationId xmlns:a16="http://schemas.microsoft.com/office/drawing/2014/main" id="{C1A8FF72-C52D-4DCF-8E07-6B4FD4AF1275}"/>
                </a:ext>
              </a:extLst>
            </p:cNvPr>
            <p:cNvCxnSpPr/>
            <p:nvPr/>
          </p:nvCxnSpPr>
          <p:spPr>
            <a:xfrm rot="10800000">
              <a:off x="3772800" y="3071788"/>
              <a:ext cx="275400" cy="0"/>
            </a:xfrm>
            <a:prstGeom prst="straightConnector1">
              <a:avLst/>
            </a:prstGeom>
            <a:noFill/>
            <a:ln w="9525" cap="flat" cmpd="sng">
              <a:solidFill>
                <a:schemeClr val="lt1"/>
              </a:solidFill>
              <a:prstDash val="solid"/>
              <a:round/>
              <a:headEnd type="none" w="med" len="med"/>
              <a:tailEnd type="oval" w="med" len="med"/>
            </a:ln>
          </p:spPr>
        </p:cxnSp>
        <p:cxnSp>
          <p:nvCxnSpPr>
            <p:cNvPr id="17" name="Google Shape;2525;p64">
              <a:extLst>
                <a:ext uri="{FF2B5EF4-FFF2-40B4-BE49-F238E27FC236}">
                  <a16:creationId xmlns:a16="http://schemas.microsoft.com/office/drawing/2014/main" id="{D39A4255-A326-40E1-82C1-0D0D47C606B6}"/>
                </a:ext>
              </a:extLst>
            </p:cNvPr>
            <p:cNvCxnSpPr/>
            <p:nvPr/>
          </p:nvCxnSpPr>
          <p:spPr>
            <a:xfrm rot="10800000">
              <a:off x="3772800" y="1967688"/>
              <a:ext cx="275400" cy="0"/>
            </a:xfrm>
            <a:prstGeom prst="straightConnector1">
              <a:avLst/>
            </a:prstGeom>
            <a:noFill/>
            <a:ln w="9525" cap="flat" cmpd="sng">
              <a:solidFill>
                <a:schemeClr val="lt1"/>
              </a:solidFill>
              <a:prstDash val="solid"/>
              <a:round/>
              <a:headEnd type="none" w="med" len="med"/>
              <a:tailEnd type="oval" w="med" len="med"/>
            </a:ln>
          </p:spPr>
        </p:cxnSp>
      </p:grpSp>
      <p:sp>
        <p:nvSpPr>
          <p:cNvPr id="29" name="Google Shape;2505;p64">
            <a:extLst>
              <a:ext uri="{FF2B5EF4-FFF2-40B4-BE49-F238E27FC236}">
                <a16:creationId xmlns:a16="http://schemas.microsoft.com/office/drawing/2014/main" id="{0ED55904-9B5B-4A3D-9AE9-924303FB20AE}"/>
              </a:ext>
            </a:extLst>
          </p:cNvPr>
          <p:cNvSpPr/>
          <p:nvPr/>
        </p:nvSpPr>
        <p:spPr>
          <a:xfrm>
            <a:off x="4131210" y="3751456"/>
            <a:ext cx="674445"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dirty="0"/>
          </a:p>
        </p:txBody>
      </p:sp>
      <p:cxnSp>
        <p:nvCxnSpPr>
          <p:cNvPr id="30" name="Google Shape;2524;p64">
            <a:extLst>
              <a:ext uri="{FF2B5EF4-FFF2-40B4-BE49-F238E27FC236}">
                <a16:creationId xmlns:a16="http://schemas.microsoft.com/office/drawing/2014/main" id="{54E355D3-B040-4410-B196-E314CE26C3FA}"/>
              </a:ext>
            </a:extLst>
          </p:cNvPr>
          <p:cNvCxnSpPr/>
          <p:nvPr/>
        </p:nvCxnSpPr>
        <p:spPr>
          <a:xfrm rot="10800000">
            <a:off x="3953907" y="3858705"/>
            <a:ext cx="177303" cy="0"/>
          </a:xfrm>
          <a:prstGeom prst="straightConnector1">
            <a:avLst/>
          </a:prstGeom>
          <a:noFill/>
          <a:ln w="9525" cap="flat" cmpd="sng">
            <a:solidFill>
              <a:schemeClr val="lt1"/>
            </a:solidFill>
            <a:prstDash val="solid"/>
            <a:round/>
            <a:headEnd type="none" w="med" len="med"/>
            <a:tailEnd type="oval" w="med" len="med"/>
          </a:ln>
        </p:spPr>
      </p:cxnSp>
      <p:sp>
        <p:nvSpPr>
          <p:cNvPr id="31" name="Google Shape;2507;p64">
            <a:extLst>
              <a:ext uri="{FF2B5EF4-FFF2-40B4-BE49-F238E27FC236}">
                <a16:creationId xmlns:a16="http://schemas.microsoft.com/office/drawing/2014/main" id="{1BA56DFA-7CA1-4260-BBDB-BA283C998DD3}"/>
              </a:ext>
            </a:extLst>
          </p:cNvPr>
          <p:cNvSpPr txBox="1">
            <a:spLocks/>
          </p:cNvSpPr>
          <p:nvPr/>
        </p:nvSpPr>
        <p:spPr>
          <a:xfrm>
            <a:off x="5053096" y="831315"/>
            <a:ext cx="1936200" cy="38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spcAft>
                <a:spcPts val="1600"/>
              </a:spcAft>
              <a:buNone/>
            </a:pPr>
            <a:r>
              <a:rPr lang="en-IN" sz="1800" dirty="0">
                <a:solidFill>
                  <a:schemeClr val="accent4">
                    <a:lumMod val="60000"/>
                    <a:lumOff val="40000"/>
                  </a:schemeClr>
                </a:solidFill>
                <a:latin typeface="Aharoni" panose="02010803020104030203" pitchFamily="2" charset="-79"/>
                <a:ea typeface="Oswald"/>
                <a:cs typeface="Aharoni" panose="02010803020104030203" pitchFamily="2" charset="-79"/>
                <a:sym typeface="Oswald"/>
              </a:rPr>
              <a:t>B2C</a:t>
            </a:r>
          </a:p>
        </p:txBody>
      </p:sp>
      <p:sp>
        <p:nvSpPr>
          <p:cNvPr id="32" name="Google Shape;2508;p64">
            <a:extLst>
              <a:ext uri="{FF2B5EF4-FFF2-40B4-BE49-F238E27FC236}">
                <a16:creationId xmlns:a16="http://schemas.microsoft.com/office/drawing/2014/main" id="{EA5A6798-339F-4485-A8E0-A68ED4528510}"/>
              </a:ext>
            </a:extLst>
          </p:cNvPr>
          <p:cNvSpPr txBox="1">
            <a:spLocks/>
          </p:cNvSpPr>
          <p:nvPr/>
        </p:nvSpPr>
        <p:spPr>
          <a:xfrm>
            <a:off x="5053149" y="1149814"/>
            <a:ext cx="2457123" cy="54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buClr>
                <a:schemeClr val="dk1"/>
              </a:buClr>
              <a:buSzPts val="1100"/>
              <a:buNone/>
            </a:pPr>
            <a:r>
              <a:rPr lang="en-US" sz="1100" dirty="0"/>
              <a:t>B2C ecommerce encompasses transactions made between a business and a consumer.</a:t>
            </a:r>
          </a:p>
        </p:txBody>
      </p:sp>
      <p:sp>
        <p:nvSpPr>
          <p:cNvPr id="33" name="Google Shape;2507;p64">
            <a:extLst>
              <a:ext uri="{FF2B5EF4-FFF2-40B4-BE49-F238E27FC236}">
                <a16:creationId xmlns:a16="http://schemas.microsoft.com/office/drawing/2014/main" id="{BA925407-75A0-44D2-81F4-AEA459AFABD8}"/>
              </a:ext>
            </a:extLst>
          </p:cNvPr>
          <p:cNvSpPr txBox="1">
            <a:spLocks/>
          </p:cNvSpPr>
          <p:nvPr/>
        </p:nvSpPr>
        <p:spPr>
          <a:xfrm>
            <a:off x="5053096" y="1936512"/>
            <a:ext cx="1936200" cy="38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spcAft>
                <a:spcPts val="1600"/>
              </a:spcAft>
              <a:buNone/>
            </a:pPr>
            <a:r>
              <a:rPr lang="en-IN" sz="1800" dirty="0">
                <a:solidFill>
                  <a:schemeClr val="accent4">
                    <a:lumMod val="60000"/>
                    <a:lumOff val="40000"/>
                  </a:schemeClr>
                </a:solidFill>
                <a:latin typeface="Aharoni" panose="02010803020104030203" pitchFamily="2" charset="-79"/>
                <a:ea typeface="Oswald"/>
                <a:cs typeface="Aharoni" panose="02010803020104030203" pitchFamily="2" charset="-79"/>
                <a:sym typeface="Oswald"/>
              </a:rPr>
              <a:t>C2C</a:t>
            </a:r>
          </a:p>
        </p:txBody>
      </p:sp>
      <p:sp>
        <p:nvSpPr>
          <p:cNvPr id="34" name="Google Shape;2508;p64">
            <a:extLst>
              <a:ext uri="{FF2B5EF4-FFF2-40B4-BE49-F238E27FC236}">
                <a16:creationId xmlns:a16="http://schemas.microsoft.com/office/drawing/2014/main" id="{E3B4B564-6190-4FD1-8FF9-9AF621833B64}"/>
              </a:ext>
            </a:extLst>
          </p:cNvPr>
          <p:cNvSpPr txBox="1">
            <a:spLocks/>
          </p:cNvSpPr>
          <p:nvPr/>
        </p:nvSpPr>
        <p:spPr>
          <a:xfrm>
            <a:off x="5053149" y="2255011"/>
            <a:ext cx="2457123" cy="54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buClr>
                <a:schemeClr val="dk1"/>
              </a:buClr>
              <a:buSzPts val="1100"/>
              <a:buNone/>
            </a:pPr>
            <a:r>
              <a:rPr lang="en-US" sz="1100" dirty="0"/>
              <a:t>Customer-to-customer relates to the sale of products or services between customers.</a:t>
            </a:r>
          </a:p>
        </p:txBody>
      </p:sp>
      <p:sp>
        <p:nvSpPr>
          <p:cNvPr id="35" name="Google Shape;2507;p64">
            <a:extLst>
              <a:ext uri="{FF2B5EF4-FFF2-40B4-BE49-F238E27FC236}">
                <a16:creationId xmlns:a16="http://schemas.microsoft.com/office/drawing/2014/main" id="{CA1DC71B-D9A9-4A6A-BD70-1F4121008CEC}"/>
              </a:ext>
            </a:extLst>
          </p:cNvPr>
          <p:cNvSpPr txBox="1">
            <a:spLocks/>
          </p:cNvSpPr>
          <p:nvPr/>
        </p:nvSpPr>
        <p:spPr>
          <a:xfrm>
            <a:off x="5053096" y="3105136"/>
            <a:ext cx="1936200" cy="38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spcAft>
                <a:spcPts val="1600"/>
              </a:spcAft>
              <a:buNone/>
            </a:pPr>
            <a:r>
              <a:rPr lang="en-IN" sz="1800" dirty="0">
                <a:solidFill>
                  <a:schemeClr val="accent4">
                    <a:lumMod val="60000"/>
                    <a:lumOff val="40000"/>
                  </a:schemeClr>
                </a:solidFill>
                <a:latin typeface="Aharoni" panose="02010803020104030203" pitchFamily="2" charset="-79"/>
                <a:ea typeface="Oswald"/>
                <a:cs typeface="Aharoni" panose="02010803020104030203" pitchFamily="2" charset="-79"/>
                <a:sym typeface="Oswald"/>
              </a:rPr>
              <a:t>B2A</a:t>
            </a:r>
          </a:p>
        </p:txBody>
      </p:sp>
      <p:sp>
        <p:nvSpPr>
          <p:cNvPr id="36" name="Google Shape;2508;p64">
            <a:extLst>
              <a:ext uri="{FF2B5EF4-FFF2-40B4-BE49-F238E27FC236}">
                <a16:creationId xmlns:a16="http://schemas.microsoft.com/office/drawing/2014/main" id="{77B7FF7C-B022-411D-B24E-83BC8AC6437D}"/>
              </a:ext>
            </a:extLst>
          </p:cNvPr>
          <p:cNvSpPr txBox="1">
            <a:spLocks/>
          </p:cNvSpPr>
          <p:nvPr/>
        </p:nvSpPr>
        <p:spPr>
          <a:xfrm>
            <a:off x="5053149" y="3423635"/>
            <a:ext cx="2457123" cy="5578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buClr>
                <a:schemeClr val="dk1"/>
              </a:buClr>
              <a:buSzPts val="1100"/>
              <a:buNone/>
            </a:pPr>
            <a:r>
              <a:rPr lang="en-US" sz="1100" dirty="0"/>
              <a:t>B2A covers the transactions made between online businesses and administrations.</a:t>
            </a:r>
          </a:p>
        </p:txBody>
      </p:sp>
      <p:sp>
        <p:nvSpPr>
          <p:cNvPr id="37" name="Google Shape;2507;p64">
            <a:extLst>
              <a:ext uri="{FF2B5EF4-FFF2-40B4-BE49-F238E27FC236}">
                <a16:creationId xmlns:a16="http://schemas.microsoft.com/office/drawing/2014/main" id="{F2F8E534-E6C5-4947-91B9-6CE21D4F2189}"/>
              </a:ext>
            </a:extLst>
          </p:cNvPr>
          <p:cNvSpPr txBox="1">
            <a:spLocks/>
          </p:cNvSpPr>
          <p:nvPr/>
        </p:nvSpPr>
        <p:spPr>
          <a:xfrm>
            <a:off x="1990032" y="1429208"/>
            <a:ext cx="1936200" cy="38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spcAft>
                <a:spcPts val="1600"/>
              </a:spcAft>
              <a:buNone/>
            </a:pPr>
            <a:r>
              <a:rPr lang="en-IN" sz="1800" dirty="0">
                <a:solidFill>
                  <a:schemeClr val="accent4">
                    <a:lumMod val="60000"/>
                    <a:lumOff val="40000"/>
                  </a:schemeClr>
                </a:solidFill>
                <a:latin typeface="Aharoni" panose="02010803020104030203" pitchFamily="2" charset="-79"/>
                <a:ea typeface="Oswald"/>
                <a:cs typeface="Aharoni" panose="02010803020104030203" pitchFamily="2" charset="-79"/>
                <a:sym typeface="Oswald"/>
              </a:rPr>
              <a:t>B2B</a:t>
            </a:r>
          </a:p>
        </p:txBody>
      </p:sp>
      <p:sp>
        <p:nvSpPr>
          <p:cNvPr id="38" name="Google Shape;2508;p64">
            <a:extLst>
              <a:ext uri="{FF2B5EF4-FFF2-40B4-BE49-F238E27FC236}">
                <a16:creationId xmlns:a16="http://schemas.microsoft.com/office/drawing/2014/main" id="{C945C9AA-1EEB-4657-B3CE-4EC0CA9EAD68}"/>
              </a:ext>
            </a:extLst>
          </p:cNvPr>
          <p:cNvSpPr txBox="1">
            <a:spLocks/>
          </p:cNvSpPr>
          <p:nvPr/>
        </p:nvSpPr>
        <p:spPr>
          <a:xfrm>
            <a:off x="1042417" y="1711991"/>
            <a:ext cx="2909516" cy="54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buClr>
                <a:schemeClr val="dk1"/>
              </a:buClr>
              <a:buSzPts val="1100"/>
              <a:buNone/>
            </a:pPr>
            <a:r>
              <a:rPr lang="en-US" sz="1100" dirty="0"/>
              <a:t>B2B ecommerce encompasses sales made between businesses, such as a manufacturer and a wholesaler or retailer.</a:t>
            </a:r>
          </a:p>
        </p:txBody>
      </p:sp>
      <p:sp>
        <p:nvSpPr>
          <p:cNvPr id="39" name="Google Shape;2507;p64">
            <a:extLst>
              <a:ext uri="{FF2B5EF4-FFF2-40B4-BE49-F238E27FC236}">
                <a16:creationId xmlns:a16="http://schemas.microsoft.com/office/drawing/2014/main" id="{ECA4637C-6832-4FA3-948A-95ECEBF89D55}"/>
              </a:ext>
            </a:extLst>
          </p:cNvPr>
          <p:cNvSpPr txBox="1">
            <a:spLocks/>
          </p:cNvSpPr>
          <p:nvPr/>
        </p:nvSpPr>
        <p:spPr>
          <a:xfrm>
            <a:off x="2002883" y="2492509"/>
            <a:ext cx="1936200" cy="38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spcAft>
                <a:spcPts val="1600"/>
              </a:spcAft>
              <a:buNone/>
            </a:pPr>
            <a:r>
              <a:rPr lang="en-IN" sz="1800" dirty="0">
                <a:solidFill>
                  <a:schemeClr val="accent4">
                    <a:lumMod val="60000"/>
                    <a:lumOff val="40000"/>
                  </a:schemeClr>
                </a:solidFill>
                <a:latin typeface="Aharoni" panose="02010803020104030203" pitchFamily="2" charset="-79"/>
                <a:ea typeface="Oswald"/>
                <a:cs typeface="Aharoni" panose="02010803020104030203" pitchFamily="2" charset="-79"/>
                <a:sym typeface="Oswald"/>
              </a:rPr>
              <a:t>C2B</a:t>
            </a:r>
          </a:p>
        </p:txBody>
      </p:sp>
      <p:sp>
        <p:nvSpPr>
          <p:cNvPr id="40" name="Google Shape;2508;p64">
            <a:extLst>
              <a:ext uri="{FF2B5EF4-FFF2-40B4-BE49-F238E27FC236}">
                <a16:creationId xmlns:a16="http://schemas.microsoft.com/office/drawing/2014/main" id="{3B7F8E5B-A7B5-484D-AE0C-D5887C3DDDF0}"/>
              </a:ext>
            </a:extLst>
          </p:cNvPr>
          <p:cNvSpPr txBox="1">
            <a:spLocks/>
          </p:cNvSpPr>
          <p:nvPr/>
        </p:nvSpPr>
        <p:spPr>
          <a:xfrm>
            <a:off x="1127761" y="2879861"/>
            <a:ext cx="2824172" cy="54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buClr>
                <a:schemeClr val="dk1"/>
              </a:buClr>
              <a:buSzPts val="1100"/>
              <a:buNone/>
            </a:pPr>
            <a:r>
              <a:rPr lang="en-US" sz="1100" dirty="0"/>
              <a:t>C2B makes individual consumers make their products or services available for business buyers.</a:t>
            </a:r>
          </a:p>
        </p:txBody>
      </p:sp>
      <p:sp>
        <p:nvSpPr>
          <p:cNvPr id="41" name="Google Shape;2507;p64">
            <a:extLst>
              <a:ext uri="{FF2B5EF4-FFF2-40B4-BE49-F238E27FC236}">
                <a16:creationId xmlns:a16="http://schemas.microsoft.com/office/drawing/2014/main" id="{01A442AF-5A43-4F41-91B8-7F5DB4C2AC7D}"/>
              </a:ext>
            </a:extLst>
          </p:cNvPr>
          <p:cNvSpPr txBox="1">
            <a:spLocks/>
          </p:cNvSpPr>
          <p:nvPr/>
        </p:nvSpPr>
        <p:spPr>
          <a:xfrm>
            <a:off x="1990032" y="3594105"/>
            <a:ext cx="1936200" cy="38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spcAft>
                <a:spcPts val="1600"/>
              </a:spcAft>
              <a:buNone/>
            </a:pPr>
            <a:r>
              <a:rPr lang="en-IN" sz="1800" dirty="0">
                <a:solidFill>
                  <a:schemeClr val="accent4">
                    <a:lumMod val="60000"/>
                    <a:lumOff val="40000"/>
                  </a:schemeClr>
                </a:solidFill>
                <a:latin typeface="Aharoni" panose="02010803020104030203" pitchFamily="2" charset="-79"/>
                <a:ea typeface="Oswald"/>
                <a:cs typeface="Aharoni" panose="02010803020104030203" pitchFamily="2" charset="-79"/>
                <a:sym typeface="Oswald"/>
              </a:rPr>
              <a:t>C2A</a:t>
            </a:r>
          </a:p>
        </p:txBody>
      </p:sp>
      <p:sp>
        <p:nvSpPr>
          <p:cNvPr id="42" name="Google Shape;2508;p64">
            <a:extLst>
              <a:ext uri="{FF2B5EF4-FFF2-40B4-BE49-F238E27FC236}">
                <a16:creationId xmlns:a16="http://schemas.microsoft.com/office/drawing/2014/main" id="{A5D329F3-C8FC-467D-8121-96ACB671E4DF}"/>
              </a:ext>
            </a:extLst>
          </p:cNvPr>
          <p:cNvSpPr txBox="1">
            <a:spLocks/>
          </p:cNvSpPr>
          <p:nvPr/>
        </p:nvSpPr>
        <p:spPr>
          <a:xfrm>
            <a:off x="1266652" y="3948480"/>
            <a:ext cx="2659580" cy="54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buClr>
                <a:schemeClr val="dk1"/>
              </a:buClr>
              <a:buSzPts val="1100"/>
              <a:buNone/>
            </a:pPr>
            <a:r>
              <a:rPr lang="en-US" sz="1100" dirty="0"/>
              <a:t>C2A is similar to B2A, but consumers sell online products or services to an administration.</a:t>
            </a:r>
          </a:p>
        </p:txBody>
      </p:sp>
      <p:cxnSp>
        <p:nvCxnSpPr>
          <p:cNvPr id="3" name="Straight Connector 2">
            <a:extLst>
              <a:ext uri="{FF2B5EF4-FFF2-40B4-BE49-F238E27FC236}">
                <a16:creationId xmlns:a16="http://schemas.microsoft.com/office/drawing/2014/main" id="{E0CAC142-963F-46AB-9ADB-668D64FC5384}"/>
              </a:ext>
            </a:extLst>
          </p:cNvPr>
          <p:cNvCxnSpPr/>
          <p:nvPr/>
        </p:nvCxnSpPr>
        <p:spPr>
          <a:xfrm>
            <a:off x="3204000" y="655201"/>
            <a:ext cx="24336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Google Shape;688;p45">
            <a:extLst>
              <a:ext uri="{FF2B5EF4-FFF2-40B4-BE49-F238E27FC236}">
                <a16:creationId xmlns:a16="http://schemas.microsoft.com/office/drawing/2014/main" id="{7BF7556C-A825-4D67-95F4-F793FBBA9A77}"/>
              </a:ext>
            </a:extLst>
          </p:cNvPr>
          <p:cNvGrpSpPr/>
          <p:nvPr/>
        </p:nvGrpSpPr>
        <p:grpSpPr>
          <a:xfrm>
            <a:off x="7880579" y="1374681"/>
            <a:ext cx="543432" cy="741197"/>
            <a:chOff x="2878829" y="3023092"/>
            <a:chExt cx="543432" cy="741197"/>
          </a:xfrm>
        </p:grpSpPr>
        <p:sp>
          <p:nvSpPr>
            <p:cNvPr id="44" name="Google Shape;689;p45">
              <a:extLst>
                <a:ext uri="{FF2B5EF4-FFF2-40B4-BE49-F238E27FC236}">
                  <a16:creationId xmlns:a16="http://schemas.microsoft.com/office/drawing/2014/main" id="{4ECE7DFB-DDF3-4C9E-9E19-B0804A3BA2C3}"/>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690;p45">
              <a:extLst>
                <a:ext uri="{FF2B5EF4-FFF2-40B4-BE49-F238E27FC236}">
                  <a16:creationId xmlns:a16="http://schemas.microsoft.com/office/drawing/2014/main" id="{4F5AA092-5CF3-477B-A3AF-62984042208B}"/>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 name="Google Shape;691;p45">
              <a:extLst>
                <a:ext uri="{FF2B5EF4-FFF2-40B4-BE49-F238E27FC236}">
                  <a16:creationId xmlns:a16="http://schemas.microsoft.com/office/drawing/2014/main" id="{E8D47946-B01E-4E2A-B96A-D1E3886FAFE3}"/>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 name="Google Shape;692;p45">
              <a:extLst>
                <a:ext uri="{FF2B5EF4-FFF2-40B4-BE49-F238E27FC236}">
                  <a16:creationId xmlns:a16="http://schemas.microsoft.com/office/drawing/2014/main" id="{A73B9F34-B293-4C15-B3AB-5395EAA223DB}"/>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 name="Google Shape;693;p45">
              <a:extLst>
                <a:ext uri="{FF2B5EF4-FFF2-40B4-BE49-F238E27FC236}">
                  <a16:creationId xmlns:a16="http://schemas.microsoft.com/office/drawing/2014/main" id="{4402B57B-F97A-483B-8C9C-C4D6FCE9A4E3}"/>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 name="Google Shape;694;p45">
              <a:extLst>
                <a:ext uri="{FF2B5EF4-FFF2-40B4-BE49-F238E27FC236}">
                  <a16:creationId xmlns:a16="http://schemas.microsoft.com/office/drawing/2014/main" id="{E93C0FEB-B3F5-4C4F-99A9-8DFC37FFC98A}"/>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0" name="Google Shape;695;p45">
              <a:extLst>
                <a:ext uri="{FF2B5EF4-FFF2-40B4-BE49-F238E27FC236}">
                  <a16:creationId xmlns:a16="http://schemas.microsoft.com/office/drawing/2014/main" id="{787344C1-3D4E-42CF-8B5C-6F949526FDD0}"/>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 name="Google Shape;696;p45">
              <a:extLst>
                <a:ext uri="{FF2B5EF4-FFF2-40B4-BE49-F238E27FC236}">
                  <a16:creationId xmlns:a16="http://schemas.microsoft.com/office/drawing/2014/main" id="{BD10FC71-350D-4AC7-8CA0-52E53225DCD0}"/>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 name="Google Shape;697;p45">
              <a:extLst>
                <a:ext uri="{FF2B5EF4-FFF2-40B4-BE49-F238E27FC236}">
                  <a16:creationId xmlns:a16="http://schemas.microsoft.com/office/drawing/2014/main" id="{9173B211-7DC3-425F-B1B2-5C3A03027F1A}"/>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3" name="Google Shape;698;p45">
              <a:extLst>
                <a:ext uri="{FF2B5EF4-FFF2-40B4-BE49-F238E27FC236}">
                  <a16:creationId xmlns:a16="http://schemas.microsoft.com/office/drawing/2014/main" id="{04BF63D2-6A11-451E-A277-A145056C0C90}"/>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4" name="Google Shape;699;p45">
              <a:extLst>
                <a:ext uri="{FF2B5EF4-FFF2-40B4-BE49-F238E27FC236}">
                  <a16:creationId xmlns:a16="http://schemas.microsoft.com/office/drawing/2014/main" id="{DA503D82-801A-4D01-BF55-C3884B94AA1A}"/>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5" name="Google Shape;700;p45">
              <a:extLst>
                <a:ext uri="{FF2B5EF4-FFF2-40B4-BE49-F238E27FC236}">
                  <a16:creationId xmlns:a16="http://schemas.microsoft.com/office/drawing/2014/main" id="{F7E5516B-8589-4ECC-A214-4BBEBBE7ED08}"/>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 name="Google Shape;701;p45">
              <a:extLst>
                <a:ext uri="{FF2B5EF4-FFF2-40B4-BE49-F238E27FC236}">
                  <a16:creationId xmlns:a16="http://schemas.microsoft.com/office/drawing/2014/main" id="{F86EA293-72D6-409B-BF02-E39046AF7078}"/>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 name="Google Shape;702;p45">
              <a:extLst>
                <a:ext uri="{FF2B5EF4-FFF2-40B4-BE49-F238E27FC236}">
                  <a16:creationId xmlns:a16="http://schemas.microsoft.com/office/drawing/2014/main" id="{D76167BC-CD4F-46DF-8360-AED4A37262E4}"/>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 name="Google Shape;703;p45">
              <a:extLst>
                <a:ext uri="{FF2B5EF4-FFF2-40B4-BE49-F238E27FC236}">
                  <a16:creationId xmlns:a16="http://schemas.microsoft.com/office/drawing/2014/main" id="{219E857F-9390-4BF9-94F9-1923D94B4D79}"/>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 name="Google Shape;704;p45">
              <a:extLst>
                <a:ext uri="{FF2B5EF4-FFF2-40B4-BE49-F238E27FC236}">
                  <a16:creationId xmlns:a16="http://schemas.microsoft.com/office/drawing/2014/main" id="{49FC6E7D-ACE9-4E58-BF1F-3FF738B63A0B}"/>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 name="Google Shape;705;p45">
              <a:extLst>
                <a:ext uri="{FF2B5EF4-FFF2-40B4-BE49-F238E27FC236}">
                  <a16:creationId xmlns:a16="http://schemas.microsoft.com/office/drawing/2014/main" id="{08C2635C-9E1B-437E-826F-4BCD98F411EF}"/>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 name="Google Shape;706;p45">
              <a:extLst>
                <a:ext uri="{FF2B5EF4-FFF2-40B4-BE49-F238E27FC236}">
                  <a16:creationId xmlns:a16="http://schemas.microsoft.com/office/drawing/2014/main" id="{891897DB-001D-459D-8FFB-DE368D9F102B}"/>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 name="Google Shape;707;p45">
              <a:extLst>
                <a:ext uri="{FF2B5EF4-FFF2-40B4-BE49-F238E27FC236}">
                  <a16:creationId xmlns:a16="http://schemas.microsoft.com/office/drawing/2014/main" id="{B50BF9B3-07BD-45F3-A08A-C5109AA9E686}"/>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 name="Google Shape;708;p45">
              <a:extLst>
                <a:ext uri="{FF2B5EF4-FFF2-40B4-BE49-F238E27FC236}">
                  <a16:creationId xmlns:a16="http://schemas.microsoft.com/office/drawing/2014/main" id="{2FF848F3-B0FD-492B-8237-9164213FC9DB}"/>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 name="Google Shape;709;p45">
              <a:extLst>
                <a:ext uri="{FF2B5EF4-FFF2-40B4-BE49-F238E27FC236}">
                  <a16:creationId xmlns:a16="http://schemas.microsoft.com/office/drawing/2014/main" id="{44EFF03B-6274-4EDC-81C6-48D9908F2264}"/>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 name="Google Shape;710;p45">
              <a:extLst>
                <a:ext uri="{FF2B5EF4-FFF2-40B4-BE49-F238E27FC236}">
                  <a16:creationId xmlns:a16="http://schemas.microsoft.com/office/drawing/2014/main" id="{2FB1A3D1-2BC1-4142-A965-5793753DFFE6}"/>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 name="Google Shape;711;p45">
              <a:extLst>
                <a:ext uri="{FF2B5EF4-FFF2-40B4-BE49-F238E27FC236}">
                  <a16:creationId xmlns:a16="http://schemas.microsoft.com/office/drawing/2014/main" id="{251C372C-B537-40FE-9E7F-CCDDB58A0A24}"/>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7" name="Google Shape;712;p45">
              <a:extLst>
                <a:ext uri="{FF2B5EF4-FFF2-40B4-BE49-F238E27FC236}">
                  <a16:creationId xmlns:a16="http://schemas.microsoft.com/office/drawing/2014/main" id="{FB2EB2C6-EC02-474B-92B8-60B5AB830EAD}"/>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68" name="Google Shape;713;p45">
            <a:extLst>
              <a:ext uri="{FF2B5EF4-FFF2-40B4-BE49-F238E27FC236}">
                <a16:creationId xmlns:a16="http://schemas.microsoft.com/office/drawing/2014/main" id="{AF0A4942-E28E-4CD4-ADDB-99F0CF6A0419}"/>
              </a:ext>
            </a:extLst>
          </p:cNvPr>
          <p:cNvGrpSpPr/>
          <p:nvPr/>
        </p:nvGrpSpPr>
        <p:grpSpPr>
          <a:xfrm>
            <a:off x="449509" y="368056"/>
            <a:ext cx="541000" cy="741197"/>
            <a:chOff x="1148622" y="1207755"/>
            <a:chExt cx="541000" cy="741197"/>
          </a:xfrm>
        </p:grpSpPr>
        <p:sp>
          <p:nvSpPr>
            <p:cNvPr id="69" name="Google Shape;714;p45">
              <a:extLst>
                <a:ext uri="{FF2B5EF4-FFF2-40B4-BE49-F238E27FC236}">
                  <a16:creationId xmlns:a16="http://schemas.microsoft.com/office/drawing/2014/main" id="{B1337301-1E5B-487E-A8C2-4EB456DEF54E}"/>
                </a:ext>
              </a:extLst>
            </p:cNvPr>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715;p45">
              <a:extLst>
                <a:ext uri="{FF2B5EF4-FFF2-40B4-BE49-F238E27FC236}">
                  <a16:creationId xmlns:a16="http://schemas.microsoft.com/office/drawing/2014/main" id="{CBF502E0-DA29-4655-B95D-0A8A5804B86D}"/>
                </a:ext>
              </a:extLst>
            </p:cNvPr>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716;p45">
              <a:extLst>
                <a:ext uri="{FF2B5EF4-FFF2-40B4-BE49-F238E27FC236}">
                  <a16:creationId xmlns:a16="http://schemas.microsoft.com/office/drawing/2014/main" id="{F8E0A1A6-8AB1-4E2E-B9F8-B9967EA40D67}"/>
                </a:ext>
              </a:extLst>
            </p:cNvPr>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717;p45">
              <a:extLst>
                <a:ext uri="{FF2B5EF4-FFF2-40B4-BE49-F238E27FC236}">
                  <a16:creationId xmlns:a16="http://schemas.microsoft.com/office/drawing/2014/main" id="{0419BAD1-683C-4A0C-83A7-9101DD540E7D}"/>
                </a:ext>
              </a:extLst>
            </p:cNvPr>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718;p45">
              <a:extLst>
                <a:ext uri="{FF2B5EF4-FFF2-40B4-BE49-F238E27FC236}">
                  <a16:creationId xmlns:a16="http://schemas.microsoft.com/office/drawing/2014/main" id="{EF3A282F-5BAD-4958-A2BB-BF32A37E403D}"/>
                </a:ext>
              </a:extLst>
            </p:cNvPr>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719;p45">
              <a:extLst>
                <a:ext uri="{FF2B5EF4-FFF2-40B4-BE49-F238E27FC236}">
                  <a16:creationId xmlns:a16="http://schemas.microsoft.com/office/drawing/2014/main" id="{47462DE1-7F7F-489D-87D3-7AE9A2BD997A}"/>
                </a:ext>
              </a:extLst>
            </p:cNvPr>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720;p45">
              <a:extLst>
                <a:ext uri="{FF2B5EF4-FFF2-40B4-BE49-F238E27FC236}">
                  <a16:creationId xmlns:a16="http://schemas.microsoft.com/office/drawing/2014/main" id="{523D6A9F-97F2-43AA-8BF2-3F1B8CA4D7EB}"/>
                </a:ext>
              </a:extLst>
            </p:cNvPr>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721;p45">
              <a:extLst>
                <a:ext uri="{FF2B5EF4-FFF2-40B4-BE49-F238E27FC236}">
                  <a16:creationId xmlns:a16="http://schemas.microsoft.com/office/drawing/2014/main" id="{FCFDA079-9837-4639-9C69-A2C72F5ED70D}"/>
                </a:ext>
              </a:extLst>
            </p:cNvPr>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722;p45">
              <a:extLst>
                <a:ext uri="{FF2B5EF4-FFF2-40B4-BE49-F238E27FC236}">
                  <a16:creationId xmlns:a16="http://schemas.microsoft.com/office/drawing/2014/main" id="{50EC4C2A-1B5A-4D8B-A3DD-6618CE40379B}"/>
                </a:ext>
              </a:extLst>
            </p:cNvPr>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723;p45">
              <a:extLst>
                <a:ext uri="{FF2B5EF4-FFF2-40B4-BE49-F238E27FC236}">
                  <a16:creationId xmlns:a16="http://schemas.microsoft.com/office/drawing/2014/main" id="{9155CAFA-FAB5-4456-8FFB-CEE43D7FEAFB}"/>
                </a:ext>
              </a:extLst>
            </p:cNvPr>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 name="Google Shape;724;p45">
              <a:extLst>
                <a:ext uri="{FF2B5EF4-FFF2-40B4-BE49-F238E27FC236}">
                  <a16:creationId xmlns:a16="http://schemas.microsoft.com/office/drawing/2014/main" id="{E40045B3-F1FF-4CC3-B63A-46C4053EF967}"/>
                </a:ext>
              </a:extLst>
            </p:cNvPr>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0" name="Google Shape;725;p45">
              <a:extLst>
                <a:ext uri="{FF2B5EF4-FFF2-40B4-BE49-F238E27FC236}">
                  <a16:creationId xmlns:a16="http://schemas.microsoft.com/office/drawing/2014/main" id="{68981F8E-64E3-4127-8368-E59BC6EEE719}"/>
                </a:ext>
              </a:extLst>
            </p:cNvPr>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1" name="Google Shape;726;p45">
              <a:extLst>
                <a:ext uri="{FF2B5EF4-FFF2-40B4-BE49-F238E27FC236}">
                  <a16:creationId xmlns:a16="http://schemas.microsoft.com/office/drawing/2014/main" id="{947266FE-0F6D-4174-90BF-07A6C5D90A34}"/>
                </a:ext>
              </a:extLst>
            </p:cNvPr>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2" name="Google Shape;727;p45">
              <a:extLst>
                <a:ext uri="{FF2B5EF4-FFF2-40B4-BE49-F238E27FC236}">
                  <a16:creationId xmlns:a16="http://schemas.microsoft.com/office/drawing/2014/main" id="{284ACF6C-BA30-4559-A25D-0CC4201574DB}"/>
                </a:ext>
              </a:extLst>
            </p:cNvPr>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3" name="Google Shape;728;p45">
              <a:extLst>
                <a:ext uri="{FF2B5EF4-FFF2-40B4-BE49-F238E27FC236}">
                  <a16:creationId xmlns:a16="http://schemas.microsoft.com/office/drawing/2014/main" id="{CD39C55B-220A-44A3-8B1E-5AAD7CCED701}"/>
                </a:ext>
              </a:extLst>
            </p:cNvPr>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 name="Google Shape;729;p45">
              <a:extLst>
                <a:ext uri="{FF2B5EF4-FFF2-40B4-BE49-F238E27FC236}">
                  <a16:creationId xmlns:a16="http://schemas.microsoft.com/office/drawing/2014/main" id="{9BB0295E-3E82-4CF4-B502-3C8F287FD983}"/>
                </a:ext>
              </a:extLst>
            </p:cNvPr>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5" name="Google Shape;730;p45">
              <a:extLst>
                <a:ext uri="{FF2B5EF4-FFF2-40B4-BE49-F238E27FC236}">
                  <a16:creationId xmlns:a16="http://schemas.microsoft.com/office/drawing/2014/main" id="{E39FCD1F-C694-41C1-A270-BC5106944461}"/>
                </a:ext>
              </a:extLst>
            </p:cNvPr>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6" name="Google Shape;731;p45">
              <a:extLst>
                <a:ext uri="{FF2B5EF4-FFF2-40B4-BE49-F238E27FC236}">
                  <a16:creationId xmlns:a16="http://schemas.microsoft.com/office/drawing/2014/main" id="{BBF05CA6-3B9E-49B2-B0C5-CEFF42183250}"/>
                </a:ext>
              </a:extLst>
            </p:cNvPr>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7" name="Google Shape;732;p45">
              <a:extLst>
                <a:ext uri="{FF2B5EF4-FFF2-40B4-BE49-F238E27FC236}">
                  <a16:creationId xmlns:a16="http://schemas.microsoft.com/office/drawing/2014/main" id="{70F4346C-F438-47B5-96A5-A16BADA941F2}"/>
                </a:ext>
              </a:extLst>
            </p:cNvPr>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8" name="Google Shape;733;p45">
              <a:extLst>
                <a:ext uri="{FF2B5EF4-FFF2-40B4-BE49-F238E27FC236}">
                  <a16:creationId xmlns:a16="http://schemas.microsoft.com/office/drawing/2014/main" id="{D80BB791-6268-4B82-8A24-0349207CB9E5}"/>
                </a:ext>
              </a:extLst>
            </p:cNvPr>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9" name="Google Shape;734;p45">
              <a:extLst>
                <a:ext uri="{FF2B5EF4-FFF2-40B4-BE49-F238E27FC236}">
                  <a16:creationId xmlns:a16="http://schemas.microsoft.com/office/drawing/2014/main" id="{C92A5D4E-C650-4B1D-A884-9426C30FA10A}"/>
                </a:ext>
              </a:extLst>
            </p:cNvPr>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0" name="Google Shape;735;p45">
              <a:extLst>
                <a:ext uri="{FF2B5EF4-FFF2-40B4-BE49-F238E27FC236}">
                  <a16:creationId xmlns:a16="http://schemas.microsoft.com/office/drawing/2014/main" id="{98C4463E-9199-448C-B6D7-046D67520A25}"/>
                </a:ext>
              </a:extLst>
            </p:cNvPr>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 name="Google Shape;736;p45">
              <a:extLst>
                <a:ext uri="{FF2B5EF4-FFF2-40B4-BE49-F238E27FC236}">
                  <a16:creationId xmlns:a16="http://schemas.microsoft.com/office/drawing/2014/main" id="{27FF7011-F8E5-46A6-B6B6-DB1FF92CF850}"/>
                </a:ext>
              </a:extLst>
            </p:cNvPr>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 name="Google Shape;737;p45">
              <a:extLst>
                <a:ext uri="{FF2B5EF4-FFF2-40B4-BE49-F238E27FC236}">
                  <a16:creationId xmlns:a16="http://schemas.microsoft.com/office/drawing/2014/main" id="{A13F0760-D6D7-40B4-9D2D-CF5132DADD81}"/>
                </a:ext>
              </a:extLst>
            </p:cNvPr>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8"/>
        <p:cNvGrpSpPr/>
        <p:nvPr/>
      </p:nvGrpSpPr>
      <p:grpSpPr>
        <a:xfrm>
          <a:off x="0" y="0"/>
          <a:ext cx="0" cy="0"/>
          <a:chOff x="0" y="0"/>
          <a:chExt cx="0" cy="0"/>
        </a:xfrm>
      </p:grpSpPr>
      <p:grpSp>
        <p:nvGrpSpPr>
          <p:cNvPr id="679" name="Google Shape;679;p45"/>
          <p:cNvGrpSpPr/>
          <p:nvPr/>
        </p:nvGrpSpPr>
        <p:grpSpPr>
          <a:xfrm>
            <a:off x="719992" y="228953"/>
            <a:ext cx="2956955" cy="4721744"/>
            <a:chOff x="4479125" y="1041049"/>
            <a:chExt cx="935952" cy="1494601"/>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2" name="Google Shape;682;p4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688" name="Google Shape;688;p45"/>
          <p:cNvGrpSpPr/>
          <p:nvPr/>
        </p:nvGrpSpPr>
        <p:grpSpPr>
          <a:xfrm>
            <a:off x="7880579" y="1374681"/>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13" name="Google Shape;713;p45"/>
          <p:cNvGrpSpPr/>
          <p:nvPr/>
        </p:nvGrpSpPr>
        <p:grpSpPr>
          <a:xfrm>
            <a:off x="449509" y="368056"/>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38" name="Google Shape;738;p45"/>
          <p:cNvGrpSpPr/>
          <p:nvPr/>
        </p:nvGrpSpPr>
        <p:grpSpPr>
          <a:xfrm>
            <a:off x="7285355" y="4606956"/>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63" name="Google Shape;763;p45"/>
          <p:cNvGrpSpPr/>
          <p:nvPr/>
        </p:nvGrpSpPr>
        <p:grpSpPr>
          <a:xfrm rot="16200000">
            <a:off x="3130263" y="19044"/>
            <a:ext cx="80672" cy="1321569"/>
            <a:chOff x="240800" y="2611388"/>
            <a:chExt cx="14075" cy="245512"/>
          </a:xfrm>
        </p:grpSpPr>
        <p:sp>
          <p:nvSpPr>
            <p:cNvPr id="764" name="Google Shape;764;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5" name="Google Shape;765;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6" name="Google Shape;766;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7" name="Google Shape;767;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08" name="TextBox 107">
            <a:extLst>
              <a:ext uri="{FF2B5EF4-FFF2-40B4-BE49-F238E27FC236}">
                <a16:creationId xmlns:a16="http://schemas.microsoft.com/office/drawing/2014/main" id="{34CA9C40-B359-498A-9F86-BCA71A18DC52}"/>
              </a:ext>
            </a:extLst>
          </p:cNvPr>
          <p:cNvSpPr txBox="1"/>
          <p:nvPr/>
        </p:nvSpPr>
        <p:spPr>
          <a:xfrm>
            <a:off x="2420163" y="182501"/>
            <a:ext cx="4600800" cy="400110"/>
          </a:xfrm>
          <a:prstGeom prst="rect">
            <a:avLst/>
          </a:prstGeom>
          <a:noFill/>
        </p:spPr>
        <p:txBody>
          <a:bodyPr wrap="square" rtlCol="0">
            <a:spAutoFit/>
          </a:bodyPr>
          <a:lstStyle/>
          <a:p>
            <a:r>
              <a:rPr lang="en-US" sz="2000" dirty="0">
                <a:solidFill>
                  <a:schemeClr val="bg1"/>
                </a:solidFill>
                <a:latin typeface="Bahnschrift Light" panose="020B0502040204020203" pitchFamily="34" charset="0"/>
                <a:cs typeface="Times New Roman" panose="02020603050405020304" pitchFamily="18" charset="0"/>
              </a:rPr>
              <a:t>B2C Shopping Flow</a:t>
            </a:r>
            <a:endParaRPr lang="en-IN" sz="2000" dirty="0">
              <a:solidFill>
                <a:schemeClr val="bg1"/>
              </a:solidFill>
              <a:latin typeface="Bahnschrift Light" panose="020B0502040204020203"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7845C79-6A60-4347-8811-C4DA7A0E990E}"/>
              </a:ext>
            </a:extLst>
          </p:cNvPr>
          <p:cNvPicPr>
            <a:picLocks noChangeAspect="1"/>
          </p:cNvPicPr>
          <p:nvPr/>
        </p:nvPicPr>
        <p:blipFill>
          <a:blip r:embed="rId4"/>
          <a:stretch>
            <a:fillRect/>
          </a:stretch>
        </p:blipFill>
        <p:spPr>
          <a:xfrm>
            <a:off x="1736099" y="716107"/>
            <a:ext cx="5549256" cy="39672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Alternate Process 6">
            <a:extLst>
              <a:ext uri="{FF2B5EF4-FFF2-40B4-BE49-F238E27FC236}">
                <a16:creationId xmlns:a16="http://schemas.microsoft.com/office/drawing/2014/main" id="{161D62D4-CAC6-45E9-A5B6-990E1FA73EC5}"/>
              </a:ext>
            </a:extLst>
          </p:cNvPr>
          <p:cNvSpPr/>
          <p:nvPr/>
        </p:nvSpPr>
        <p:spPr>
          <a:xfrm>
            <a:off x="4063874" y="1206148"/>
            <a:ext cx="1251743" cy="56430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100" dirty="0">
                <a:solidFill>
                  <a:srgbClr val="002060"/>
                </a:solidFill>
              </a:rPr>
              <a:t>E-commerce</a:t>
            </a:r>
          </a:p>
        </p:txBody>
      </p:sp>
      <p:cxnSp>
        <p:nvCxnSpPr>
          <p:cNvPr id="9" name="Straight Arrow Connector 8">
            <a:extLst>
              <a:ext uri="{FF2B5EF4-FFF2-40B4-BE49-F238E27FC236}">
                <a16:creationId xmlns:a16="http://schemas.microsoft.com/office/drawing/2014/main" id="{B627AE8E-A116-4AA0-9829-D1E87B9BA110}"/>
              </a:ext>
            </a:extLst>
          </p:cNvPr>
          <p:cNvCxnSpPr>
            <a:cxnSpLocks/>
            <a:stCxn id="7" idx="2"/>
          </p:cNvCxnSpPr>
          <p:nvPr/>
        </p:nvCxnSpPr>
        <p:spPr>
          <a:xfrm>
            <a:off x="4689744" y="1770451"/>
            <a:ext cx="0" cy="293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7D02C09-AEA5-477D-AEEC-C3EAA97F8A00}"/>
              </a:ext>
            </a:extLst>
          </p:cNvPr>
          <p:cNvCxnSpPr>
            <a:cxnSpLocks/>
          </p:cNvCxnSpPr>
          <p:nvPr/>
        </p:nvCxnSpPr>
        <p:spPr>
          <a:xfrm flipV="1">
            <a:off x="1565251" y="2025131"/>
            <a:ext cx="6321287" cy="59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CA0B02-C300-4BAC-B2DC-A8E91EA8CCA6}"/>
              </a:ext>
            </a:extLst>
          </p:cNvPr>
          <p:cNvCxnSpPr>
            <a:cxnSpLocks/>
          </p:cNvCxnSpPr>
          <p:nvPr/>
        </p:nvCxnSpPr>
        <p:spPr>
          <a:xfrm>
            <a:off x="2890465" y="2077147"/>
            <a:ext cx="0" cy="66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A95ABAF-E338-4646-8995-0B2117863ADD}"/>
              </a:ext>
            </a:extLst>
          </p:cNvPr>
          <p:cNvCxnSpPr>
            <a:cxnSpLocks/>
          </p:cNvCxnSpPr>
          <p:nvPr/>
        </p:nvCxnSpPr>
        <p:spPr>
          <a:xfrm>
            <a:off x="4076537" y="2063895"/>
            <a:ext cx="0" cy="66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097696-C9BA-4ACD-9EF7-70C41D2F816F}"/>
              </a:ext>
            </a:extLst>
          </p:cNvPr>
          <p:cNvCxnSpPr>
            <a:cxnSpLocks/>
          </p:cNvCxnSpPr>
          <p:nvPr/>
        </p:nvCxnSpPr>
        <p:spPr>
          <a:xfrm>
            <a:off x="5640293" y="2044018"/>
            <a:ext cx="0" cy="66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37D73E-5BC0-40D3-9E28-BBCA379FDDE1}"/>
              </a:ext>
            </a:extLst>
          </p:cNvPr>
          <p:cNvCxnSpPr>
            <a:cxnSpLocks/>
          </p:cNvCxnSpPr>
          <p:nvPr/>
        </p:nvCxnSpPr>
        <p:spPr>
          <a:xfrm>
            <a:off x="6779983" y="2034851"/>
            <a:ext cx="0" cy="66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7C88F9-3707-4816-B725-6BFE627FF906}"/>
              </a:ext>
            </a:extLst>
          </p:cNvPr>
          <p:cNvCxnSpPr>
            <a:cxnSpLocks/>
          </p:cNvCxnSpPr>
          <p:nvPr/>
        </p:nvCxnSpPr>
        <p:spPr>
          <a:xfrm>
            <a:off x="1558624" y="2100079"/>
            <a:ext cx="0" cy="636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BE7931-CD7C-42F8-B289-C8B6C448341E}"/>
              </a:ext>
            </a:extLst>
          </p:cNvPr>
          <p:cNvCxnSpPr>
            <a:cxnSpLocks/>
          </p:cNvCxnSpPr>
          <p:nvPr/>
        </p:nvCxnSpPr>
        <p:spPr>
          <a:xfrm>
            <a:off x="7886537" y="2025132"/>
            <a:ext cx="0" cy="66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lowchart: Alternate Process 23">
            <a:extLst>
              <a:ext uri="{FF2B5EF4-FFF2-40B4-BE49-F238E27FC236}">
                <a16:creationId xmlns:a16="http://schemas.microsoft.com/office/drawing/2014/main" id="{93EE61DB-9C32-4E07-9BAB-0CE38DDC3263}"/>
              </a:ext>
            </a:extLst>
          </p:cNvPr>
          <p:cNvSpPr/>
          <p:nvPr/>
        </p:nvSpPr>
        <p:spPr>
          <a:xfrm>
            <a:off x="1014361" y="2762616"/>
            <a:ext cx="1092734" cy="444391"/>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000" dirty="0">
                <a:solidFill>
                  <a:srgbClr val="002060"/>
                </a:solidFill>
                <a:latin typeface="Bahnschrift Light" panose="020B0502040204020203" pitchFamily="34" charset="0"/>
              </a:rPr>
              <a:t>Administration</a:t>
            </a:r>
          </a:p>
        </p:txBody>
      </p:sp>
      <p:sp>
        <p:nvSpPr>
          <p:cNvPr id="27" name="Flowchart: Alternate Process 26">
            <a:extLst>
              <a:ext uri="{FF2B5EF4-FFF2-40B4-BE49-F238E27FC236}">
                <a16:creationId xmlns:a16="http://schemas.microsoft.com/office/drawing/2014/main" id="{E9AE8D55-0582-48DE-B693-D1B1EEEDB95A}"/>
              </a:ext>
            </a:extLst>
          </p:cNvPr>
          <p:cNvSpPr/>
          <p:nvPr/>
        </p:nvSpPr>
        <p:spPr>
          <a:xfrm>
            <a:off x="2365502" y="2739751"/>
            <a:ext cx="1062001" cy="444391"/>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100" dirty="0">
                <a:solidFill>
                  <a:srgbClr val="002060"/>
                </a:solidFill>
                <a:latin typeface="Bahnschrift Light" panose="020B0502040204020203" pitchFamily="34" charset="0"/>
              </a:rPr>
              <a:t>Production</a:t>
            </a:r>
          </a:p>
        </p:txBody>
      </p:sp>
      <p:sp>
        <p:nvSpPr>
          <p:cNvPr id="28" name="Flowchart: Alternate Process 27">
            <a:extLst>
              <a:ext uri="{FF2B5EF4-FFF2-40B4-BE49-F238E27FC236}">
                <a16:creationId xmlns:a16="http://schemas.microsoft.com/office/drawing/2014/main" id="{37D33F59-77F8-4A4D-BDD1-0843C6319751}"/>
              </a:ext>
            </a:extLst>
          </p:cNvPr>
          <p:cNvSpPr/>
          <p:nvPr/>
        </p:nvSpPr>
        <p:spPr>
          <a:xfrm>
            <a:off x="3550697" y="2746896"/>
            <a:ext cx="1062001" cy="444391"/>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000" dirty="0">
                <a:solidFill>
                  <a:srgbClr val="002060"/>
                </a:solidFill>
                <a:latin typeface="Bahnschrift Light" panose="020B0502040204020203" pitchFamily="34" charset="0"/>
              </a:rPr>
              <a:t>Merchandising</a:t>
            </a:r>
          </a:p>
        </p:txBody>
      </p:sp>
      <p:sp>
        <p:nvSpPr>
          <p:cNvPr id="29" name="Flowchart: Alternate Process 28">
            <a:extLst>
              <a:ext uri="{FF2B5EF4-FFF2-40B4-BE49-F238E27FC236}">
                <a16:creationId xmlns:a16="http://schemas.microsoft.com/office/drawing/2014/main" id="{EA2602B7-7ABB-4B3D-8576-54EA2DA95159}"/>
              </a:ext>
            </a:extLst>
          </p:cNvPr>
          <p:cNvSpPr/>
          <p:nvPr/>
        </p:nvSpPr>
        <p:spPr>
          <a:xfrm>
            <a:off x="5075033" y="2722999"/>
            <a:ext cx="1062001" cy="444391"/>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200" dirty="0">
                <a:solidFill>
                  <a:srgbClr val="002060"/>
                </a:solidFill>
                <a:latin typeface="Bahnschrift Light" panose="020B0502040204020203" pitchFamily="34" charset="0"/>
              </a:rPr>
              <a:t>Marketing</a:t>
            </a:r>
          </a:p>
        </p:txBody>
      </p:sp>
      <p:sp>
        <p:nvSpPr>
          <p:cNvPr id="30" name="Flowchart: Alternate Process 29">
            <a:extLst>
              <a:ext uri="{FF2B5EF4-FFF2-40B4-BE49-F238E27FC236}">
                <a16:creationId xmlns:a16="http://schemas.microsoft.com/office/drawing/2014/main" id="{65606AE0-051E-4E60-B4DB-95A31308C13F}"/>
              </a:ext>
            </a:extLst>
          </p:cNvPr>
          <p:cNvSpPr/>
          <p:nvPr/>
        </p:nvSpPr>
        <p:spPr>
          <a:xfrm>
            <a:off x="6215285" y="2722999"/>
            <a:ext cx="1062001" cy="444391"/>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200" dirty="0">
                <a:solidFill>
                  <a:srgbClr val="002060"/>
                </a:solidFill>
                <a:latin typeface="Bahnschrift Light" panose="020B0502040204020203" pitchFamily="34" charset="0"/>
              </a:rPr>
              <a:t>Accounting</a:t>
            </a:r>
          </a:p>
        </p:txBody>
      </p:sp>
      <p:sp>
        <p:nvSpPr>
          <p:cNvPr id="31" name="Flowchart: Alternate Process 30">
            <a:extLst>
              <a:ext uri="{FF2B5EF4-FFF2-40B4-BE49-F238E27FC236}">
                <a16:creationId xmlns:a16="http://schemas.microsoft.com/office/drawing/2014/main" id="{BF4E35D3-C74C-4498-B44A-5A7366D2CD07}"/>
              </a:ext>
            </a:extLst>
          </p:cNvPr>
          <p:cNvSpPr/>
          <p:nvPr/>
        </p:nvSpPr>
        <p:spPr>
          <a:xfrm>
            <a:off x="7355537" y="2711779"/>
            <a:ext cx="1062001" cy="444391"/>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200" dirty="0">
                <a:solidFill>
                  <a:srgbClr val="002060"/>
                </a:solidFill>
                <a:latin typeface="Bahnschrift Light" panose="020B0502040204020203" pitchFamily="34" charset="0"/>
              </a:rPr>
              <a:t>Support</a:t>
            </a:r>
          </a:p>
        </p:txBody>
      </p:sp>
      <p:grpSp>
        <p:nvGrpSpPr>
          <p:cNvPr id="41" name="Google Shape;763;p45">
            <a:extLst>
              <a:ext uri="{FF2B5EF4-FFF2-40B4-BE49-F238E27FC236}">
                <a16:creationId xmlns:a16="http://schemas.microsoft.com/office/drawing/2014/main" id="{A7ACE6BE-6A83-4BB4-A65A-570D298B397C}"/>
              </a:ext>
            </a:extLst>
          </p:cNvPr>
          <p:cNvGrpSpPr/>
          <p:nvPr/>
        </p:nvGrpSpPr>
        <p:grpSpPr>
          <a:xfrm rot="16200000">
            <a:off x="3062540" y="155435"/>
            <a:ext cx="80672" cy="1321563"/>
            <a:chOff x="240800" y="2611389"/>
            <a:chExt cx="14075" cy="245511"/>
          </a:xfrm>
        </p:grpSpPr>
        <p:sp>
          <p:nvSpPr>
            <p:cNvPr id="42" name="Google Shape;764;p45">
              <a:extLst>
                <a:ext uri="{FF2B5EF4-FFF2-40B4-BE49-F238E27FC236}">
                  <a16:creationId xmlns:a16="http://schemas.microsoft.com/office/drawing/2014/main" id="{34E65832-A557-42F5-B476-408BB496E931}"/>
                </a:ext>
              </a:extLst>
            </p:cNvPr>
            <p:cNvSpPr/>
            <p:nvPr/>
          </p:nvSpPr>
          <p:spPr>
            <a:xfrm>
              <a:off x="241875" y="2611389"/>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3" name="Google Shape;765;p45">
              <a:extLst>
                <a:ext uri="{FF2B5EF4-FFF2-40B4-BE49-F238E27FC236}">
                  <a16:creationId xmlns:a16="http://schemas.microsoft.com/office/drawing/2014/main" id="{BEE287DC-8588-47C0-A92F-B0AC2D9AA937}"/>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4" name="Google Shape;766;p45">
              <a:extLst>
                <a:ext uri="{FF2B5EF4-FFF2-40B4-BE49-F238E27FC236}">
                  <a16:creationId xmlns:a16="http://schemas.microsoft.com/office/drawing/2014/main" id="{48660E9E-5CB9-445B-B590-23EA368A1103}"/>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767;p45">
              <a:extLst>
                <a:ext uri="{FF2B5EF4-FFF2-40B4-BE49-F238E27FC236}">
                  <a16:creationId xmlns:a16="http://schemas.microsoft.com/office/drawing/2014/main" id="{DC039F78-1352-4067-B212-2C40D035A8D6}"/>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46" name="TextBox 45">
            <a:extLst>
              <a:ext uri="{FF2B5EF4-FFF2-40B4-BE49-F238E27FC236}">
                <a16:creationId xmlns:a16="http://schemas.microsoft.com/office/drawing/2014/main" id="{D03E2A1B-64CD-4640-BDB6-7481A85C8E99}"/>
              </a:ext>
            </a:extLst>
          </p:cNvPr>
          <p:cNvSpPr txBox="1"/>
          <p:nvPr/>
        </p:nvSpPr>
        <p:spPr>
          <a:xfrm>
            <a:off x="2332560" y="291370"/>
            <a:ext cx="4600800" cy="400110"/>
          </a:xfrm>
          <a:prstGeom prst="rect">
            <a:avLst/>
          </a:prstGeom>
          <a:noFill/>
        </p:spPr>
        <p:txBody>
          <a:bodyPr wrap="square" rtlCol="0">
            <a:spAutoFit/>
          </a:bodyPr>
          <a:lstStyle/>
          <a:p>
            <a:r>
              <a:rPr lang="en-US" sz="2000" dirty="0">
                <a:solidFill>
                  <a:schemeClr val="bg1"/>
                </a:solidFill>
                <a:latin typeface="Bahnschrift Light" panose="020B0502040204020203" pitchFamily="34" charset="0"/>
                <a:cs typeface="Times New Roman" panose="02020603050405020304" pitchFamily="18" charset="0"/>
              </a:rPr>
              <a:t>E-commerce Management Flow</a:t>
            </a:r>
            <a:endParaRPr lang="en-IN" sz="2000" dirty="0">
              <a:solidFill>
                <a:schemeClr val="bg1"/>
              </a:solidFill>
              <a:latin typeface="Bahnschrift Light" panose="020B0502040204020203" pitchFamily="34" charset="0"/>
              <a:cs typeface="Times New Roman" panose="02020603050405020304" pitchFamily="18" charset="0"/>
            </a:endParaRPr>
          </a:p>
        </p:txBody>
      </p:sp>
      <p:sp>
        <p:nvSpPr>
          <p:cNvPr id="47" name="TextBox 46">
            <a:extLst>
              <a:ext uri="{FF2B5EF4-FFF2-40B4-BE49-F238E27FC236}">
                <a16:creationId xmlns:a16="http://schemas.microsoft.com/office/drawing/2014/main" id="{B1558EF3-BD98-4215-ACFD-EEB077C15F3D}"/>
              </a:ext>
            </a:extLst>
          </p:cNvPr>
          <p:cNvSpPr txBox="1"/>
          <p:nvPr/>
        </p:nvSpPr>
        <p:spPr>
          <a:xfrm>
            <a:off x="1097267" y="3432999"/>
            <a:ext cx="951959" cy="784830"/>
          </a:xfrm>
          <a:prstGeom prst="rect">
            <a:avLst/>
          </a:prstGeom>
          <a:noFill/>
        </p:spPr>
        <p:txBody>
          <a:bodyPr wrap="square" rtlCol="0">
            <a:spAutoFit/>
          </a:bodyPr>
          <a:lstStyle/>
          <a:p>
            <a:pPr algn="ctr"/>
            <a:r>
              <a:rPr lang="en-IN" sz="900" dirty="0">
                <a:solidFill>
                  <a:schemeClr val="bg1"/>
                </a:solidFill>
                <a:latin typeface="Century Gothic" panose="020B0502020202020204" pitchFamily="34" charset="0"/>
                <a:cs typeface="Courier New" panose="02070309020205020404" pitchFamily="49" charset="0"/>
              </a:rPr>
              <a:t>BOD’s</a:t>
            </a:r>
          </a:p>
          <a:p>
            <a:pPr algn="ctr"/>
            <a:r>
              <a:rPr lang="en-IN" sz="900" dirty="0">
                <a:solidFill>
                  <a:schemeClr val="bg1"/>
                </a:solidFill>
                <a:latin typeface="Century Gothic" panose="020B0502020202020204" pitchFamily="34" charset="0"/>
                <a:cs typeface="Courier New" panose="02070309020205020404" pitchFamily="49" charset="0"/>
              </a:rPr>
              <a:t>Chief Officers</a:t>
            </a:r>
          </a:p>
          <a:p>
            <a:pPr algn="ctr"/>
            <a:r>
              <a:rPr lang="en-IN" sz="900" dirty="0">
                <a:solidFill>
                  <a:schemeClr val="bg1"/>
                </a:solidFill>
                <a:latin typeface="Century Gothic" panose="020B0502020202020204" pitchFamily="34" charset="0"/>
                <a:cs typeface="Courier New" panose="02070309020205020404" pitchFamily="49" charset="0"/>
              </a:rPr>
              <a:t>Finance</a:t>
            </a:r>
          </a:p>
          <a:p>
            <a:pPr algn="ctr"/>
            <a:r>
              <a:rPr lang="en-IN" sz="900" dirty="0">
                <a:solidFill>
                  <a:schemeClr val="bg1"/>
                </a:solidFill>
                <a:latin typeface="Century Gothic" panose="020B0502020202020204" pitchFamily="34" charset="0"/>
                <a:cs typeface="Courier New" panose="02070309020205020404" pitchFamily="49" charset="0"/>
              </a:rPr>
              <a:t>Logistics</a:t>
            </a:r>
          </a:p>
          <a:p>
            <a:pPr algn="ctr"/>
            <a:r>
              <a:rPr lang="en-IN" sz="900" dirty="0">
                <a:solidFill>
                  <a:schemeClr val="bg1"/>
                </a:solidFill>
                <a:latin typeface="Century Gothic" panose="020B0502020202020204" pitchFamily="34" charset="0"/>
                <a:cs typeface="Courier New" panose="02070309020205020404" pitchFamily="49" charset="0"/>
              </a:rPr>
              <a:t>HR’s etc</a:t>
            </a:r>
          </a:p>
        </p:txBody>
      </p:sp>
      <p:sp>
        <p:nvSpPr>
          <p:cNvPr id="48" name="TextBox 47">
            <a:extLst>
              <a:ext uri="{FF2B5EF4-FFF2-40B4-BE49-F238E27FC236}">
                <a16:creationId xmlns:a16="http://schemas.microsoft.com/office/drawing/2014/main" id="{FD5B1276-AC03-4F0B-AE80-09FE3FCE658F}"/>
              </a:ext>
            </a:extLst>
          </p:cNvPr>
          <p:cNvSpPr txBox="1"/>
          <p:nvPr/>
        </p:nvSpPr>
        <p:spPr>
          <a:xfrm>
            <a:off x="3566582" y="3421883"/>
            <a:ext cx="1128661" cy="784830"/>
          </a:xfrm>
          <a:prstGeom prst="rect">
            <a:avLst/>
          </a:prstGeom>
          <a:noFill/>
        </p:spPr>
        <p:txBody>
          <a:bodyPr wrap="square" rtlCol="0">
            <a:spAutoFit/>
          </a:bodyPr>
          <a:lstStyle/>
          <a:p>
            <a:pPr algn="ctr"/>
            <a:r>
              <a:rPr lang="en-IN" sz="900" dirty="0">
                <a:solidFill>
                  <a:schemeClr val="bg1"/>
                </a:solidFill>
                <a:latin typeface="Century Gothic" panose="020B0502020202020204" pitchFamily="34" charset="0"/>
                <a:cs typeface="Courier New" panose="02070309020205020404" pitchFamily="49" charset="0"/>
              </a:rPr>
              <a:t>Buyers</a:t>
            </a:r>
          </a:p>
          <a:p>
            <a:pPr algn="ctr"/>
            <a:r>
              <a:rPr lang="en-IN" sz="900" dirty="0">
                <a:solidFill>
                  <a:schemeClr val="bg1"/>
                </a:solidFill>
                <a:latin typeface="Century Gothic" panose="020B0502020202020204" pitchFamily="34" charset="0"/>
                <a:cs typeface="Courier New" panose="02070309020205020404" pitchFamily="49" charset="0"/>
              </a:rPr>
              <a:t>Inventory Planners</a:t>
            </a:r>
          </a:p>
          <a:p>
            <a:pPr algn="ctr"/>
            <a:r>
              <a:rPr lang="en-IN" sz="900" dirty="0">
                <a:solidFill>
                  <a:schemeClr val="bg1"/>
                </a:solidFill>
                <a:latin typeface="Century Gothic" panose="020B0502020202020204" pitchFamily="34" charset="0"/>
                <a:cs typeface="Courier New" panose="02070309020205020404" pitchFamily="49" charset="0"/>
              </a:rPr>
              <a:t>Merchandisers</a:t>
            </a:r>
          </a:p>
          <a:p>
            <a:pPr algn="ctr"/>
            <a:r>
              <a:rPr lang="en-IN" sz="900" dirty="0">
                <a:solidFill>
                  <a:schemeClr val="bg1"/>
                </a:solidFill>
                <a:latin typeface="Century Gothic" panose="020B0502020202020204" pitchFamily="34" charset="0"/>
                <a:cs typeface="Courier New" panose="02070309020205020404" pitchFamily="49" charset="0"/>
              </a:rPr>
              <a:t>Advertisers</a:t>
            </a:r>
          </a:p>
        </p:txBody>
      </p:sp>
      <p:sp>
        <p:nvSpPr>
          <p:cNvPr id="49" name="TextBox 48">
            <a:extLst>
              <a:ext uri="{FF2B5EF4-FFF2-40B4-BE49-F238E27FC236}">
                <a16:creationId xmlns:a16="http://schemas.microsoft.com/office/drawing/2014/main" id="{95370BD4-6290-4ECC-806D-33C5B30B8FF8}"/>
              </a:ext>
            </a:extLst>
          </p:cNvPr>
          <p:cNvSpPr txBox="1"/>
          <p:nvPr/>
        </p:nvSpPr>
        <p:spPr>
          <a:xfrm>
            <a:off x="2278607" y="3410946"/>
            <a:ext cx="1243223" cy="784830"/>
          </a:xfrm>
          <a:prstGeom prst="rect">
            <a:avLst/>
          </a:prstGeom>
          <a:noFill/>
        </p:spPr>
        <p:txBody>
          <a:bodyPr wrap="square" rtlCol="0">
            <a:spAutoFit/>
          </a:bodyPr>
          <a:lstStyle/>
          <a:p>
            <a:pPr algn="ctr"/>
            <a:r>
              <a:rPr lang="en-IN" sz="900" dirty="0">
                <a:solidFill>
                  <a:schemeClr val="bg1"/>
                </a:solidFill>
                <a:latin typeface="Century Gothic" panose="020B0502020202020204" pitchFamily="34" charset="0"/>
                <a:cs typeface="Courier New" panose="02070309020205020404" pitchFamily="49" charset="0"/>
              </a:rPr>
              <a:t>Project Managers</a:t>
            </a:r>
          </a:p>
          <a:p>
            <a:pPr algn="ctr"/>
            <a:r>
              <a:rPr lang="en-IN" sz="900" dirty="0">
                <a:solidFill>
                  <a:schemeClr val="bg1"/>
                </a:solidFill>
                <a:latin typeface="Century Gothic" panose="020B0502020202020204" pitchFamily="34" charset="0"/>
                <a:cs typeface="Courier New" panose="02070309020205020404" pitchFamily="49" charset="0"/>
              </a:rPr>
              <a:t>System Admin</a:t>
            </a:r>
          </a:p>
          <a:p>
            <a:pPr algn="ctr"/>
            <a:r>
              <a:rPr lang="en-IN" sz="900" dirty="0">
                <a:solidFill>
                  <a:schemeClr val="bg1"/>
                </a:solidFill>
                <a:latin typeface="Century Gothic" panose="020B0502020202020204" pitchFamily="34" charset="0"/>
                <a:cs typeface="Courier New" panose="02070309020205020404" pitchFamily="49" charset="0"/>
              </a:rPr>
              <a:t>Development</a:t>
            </a:r>
          </a:p>
          <a:p>
            <a:pPr algn="ctr"/>
            <a:r>
              <a:rPr lang="en-IN" sz="900" dirty="0">
                <a:solidFill>
                  <a:schemeClr val="bg1"/>
                </a:solidFill>
                <a:latin typeface="Century Gothic" panose="020B0502020202020204" pitchFamily="34" charset="0"/>
                <a:cs typeface="Courier New" panose="02070309020205020404" pitchFamily="49" charset="0"/>
              </a:rPr>
              <a:t>Clients</a:t>
            </a:r>
          </a:p>
          <a:p>
            <a:pPr algn="ctr"/>
            <a:r>
              <a:rPr lang="en-IN" sz="900" dirty="0">
                <a:solidFill>
                  <a:schemeClr val="bg1"/>
                </a:solidFill>
                <a:latin typeface="Century Gothic" panose="020B0502020202020204" pitchFamily="34" charset="0"/>
                <a:cs typeface="Courier New" panose="02070309020205020404" pitchFamily="49" charset="0"/>
              </a:rPr>
              <a:t>R&amp; D</a:t>
            </a:r>
          </a:p>
        </p:txBody>
      </p:sp>
      <p:sp>
        <p:nvSpPr>
          <p:cNvPr id="26" name="TextBox 46">
            <a:extLst>
              <a:ext uri="{FF2B5EF4-FFF2-40B4-BE49-F238E27FC236}">
                <a16:creationId xmlns:a16="http://schemas.microsoft.com/office/drawing/2014/main" id="{B1558EF3-BD98-4215-ACFD-EEB077C15F3D}"/>
              </a:ext>
            </a:extLst>
          </p:cNvPr>
          <p:cNvSpPr txBox="1"/>
          <p:nvPr/>
        </p:nvSpPr>
        <p:spPr>
          <a:xfrm>
            <a:off x="4984422" y="3400391"/>
            <a:ext cx="1243223" cy="78483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900" dirty="0">
                <a:solidFill>
                  <a:schemeClr val="bg1"/>
                </a:solidFill>
                <a:latin typeface="Century Gothic" panose="020B0502020202020204" pitchFamily="34" charset="0"/>
                <a:cs typeface="Courier New" panose="02070309020205020404" pitchFamily="49" charset="0"/>
              </a:rPr>
              <a:t>CAP Managers</a:t>
            </a:r>
          </a:p>
          <a:p>
            <a:pPr algn="ctr"/>
            <a:r>
              <a:rPr lang="en-IN" sz="900" dirty="0">
                <a:solidFill>
                  <a:schemeClr val="bg1"/>
                </a:solidFill>
                <a:latin typeface="Century Gothic" panose="020B0502020202020204" pitchFamily="34" charset="0"/>
                <a:cs typeface="Courier New" panose="02070309020205020404" pitchFamily="49" charset="0"/>
              </a:rPr>
              <a:t>CRP Managers</a:t>
            </a:r>
          </a:p>
          <a:p>
            <a:pPr algn="ctr"/>
            <a:r>
              <a:rPr lang="en-IN" sz="900" dirty="0">
                <a:solidFill>
                  <a:schemeClr val="bg1"/>
                </a:solidFill>
                <a:latin typeface="Century Gothic" panose="020B0502020202020204" pitchFamily="34" charset="0"/>
                <a:cs typeface="Courier New" panose="02070309020205020404" pitchFamily="49" charset="0"/>
              </a:rPr>
              <a:t>Event Managers</a:t>
            </a:r>
          </a:p>
          <a:p>
            <a:pPr algn="ctr"/>
            <a:r>
              <a:rPr lang="en-IN" sz="900" dirty="0">
                <a:solidFill>
                  <a:schemeClr val="bg1"/>
                </a:solidFill>
                <a:latin typeface="Century Gothic" panose="020B0502020202020204" pitchFamily="34" charset="0"/>
                <a:cs typeface="Courier New" panose="02070309020205020404" pitchFamily="49" charset="0"/>
              </a:rPr>
              <a:t>Social Media</a:t>
            </a:r>
          </a:p>
          <a:p>
            <a:pPr algn="ctr"/>
            <a:r>
              <a:rPr lang="en-IN" sz="900" dirty="0">
                <a:solidFill>
                  <a:schemeClr val="bg1"/>
                </a:solidFill>
                <a:latin typeface="Century Gothic" panose="020B0502020202020204" pitchFamily="34" charset="0"/>
                <a:cs typeface="Courier New" panose="02070309020205020404" pitchFamily="49" charset="0"/>
              </a:rPr>
              <a:t>Branding &amp; Design</a:t>
            </a:r>
          </a:p>
        </p:txBody>
      </p:sp>
      <p:sp>
        <p:nvSpPr>
          <p:cNvPr id="32" name="TextBox 46">
            <a:extLst>
              <a:ext uri="{FF2B5EF4-FFF2-40B4-BE49-F238E27FC236}">
                <a16:creationId xmlns:a16="http://schemas.microsoft.com/office/drawing/2014/main" id="{CB09B2B4-0DCD-433E-AEE2-BEF12FF786F8}"/>
              </a:ext>
            </a:extLst>
          </p:cNvPr>
          <p:cNvSpPr txBox="1"/>
          <p:nvPr/>
        </p:nvSpPr>
        <p:spPr>
          <a:xfrm>
            <a:off x="6143765" y="3389859"/>
            <a:ext cx="1243223" cy="78483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900" dirty="0">
                <a:solidFill>
                  <a:schemeClr val="bg1"/>
                </a:solidFill>
                <a:latin typeface="Century Gothic" panose="020B0502020202020204" pitchFamily="34" charset="0"/>
                <a:cs typeface="Courier New" panose="02070309020205020404" pitchFamily="49" charset="0"/>
              </a:rPr>
              <a:t>Auditors</a:t>
            </a:r>
          </a:p>
          <a:p>
            <a:pPr algn="ctr"/>
            <a:r>
              <a:rPr lang="en-IN" sz="900" dirty="0">
                <a:solidFill>
                  <a:schemeClr val="bg1"/>
                </a:solidFill>
                <a:latin typeface="Century Gothic" panose="020B0502020202020204" pitchFamily="34" charset="0"/>
                <a:cs typeface="Courier New" panose="02070309020205020404" pitchFamily="49" charset="0"/>
              </a:rPr>
              <a:t>Lawyers</a:t>
            </a:r>
          </a:p>
          <a:p>
            <a:pPr algn="ctr"/>
            <a:r>
              <a:rPr lang="en-IN" sz="900" dirty="0">
                <a:solidFill>
                  <a:schemeClr val="bg1"/>
                </a:solidFill>
                <a:latin typeface="Century Gothic" panose="020B0502020202020204" pitchFamily="34" charset="0"/>
                <a:cs typeface="Courier New" panose="02070309020205020404" pitchFamily="49" charset="0"/>
              </a:rPr>
              <a:t>Banking Mentors</a:t>
            </a:r>
          </a:p>
          <a:p>
            <a:pPr algn="ctr"/>
            <a:r>
              <a:rPr lang="en-IN" sz="900" dirty="0">
                <a:solidFill>
                  <a:schemeClr val="bg1"/>
                </a:solidFill>
                <a:latin typeface="Century Gothic" panose="020B0502020202020204" pitchFamily="34" charset="0"/>
                <a:cs typeface="Courier New" panose="02070309020205020404" pitchFamily="49" charset="0"/>
              </a:rPr>
              <a:t>Taxing Management</a:t>
            </a:r>
          </a:p>
        </p:txBody>
      </p:sp>
      <p:sp>
        <p:nvSpPr>
          <p:cNvPr id="33" name="TextBox 46">
            <a:extLst>
              <a:ext uri="{FF2B5EF4-FFF2-40B4-BE49-F238E27FC236}">
                <a16:creationId xmlns:a16="http://schemas.microsoft.com/office/drawing/2014/main" id="{D4096FCC-915F-4B35-9737-7BD835AEC011}"/>
              </a:ext>
            </a:extLst>
          </p:cNvPr>
          <p:cNvSpPr txBox="1"/>
          <p:nvPr/>
        </p:nvSpPr>
        <p:spPr>
          <a:xfrm>
            <a:off x="7376398" y="3438983"/>
            <a:ext cx="1166860" cy="78483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900" dirty="0">
                <a:solidFill>
                  <a:schemeClr val="bg1"/>
                </a:solidFill>
                <a:latin typeface="Century Gothic" panose="020B0502020202020204" pitchFamily="34" charset="0"/>
                <a:cs typeface="Courier New" panose="02070309020205020404" pitchFamily="49" charset="0"/>
              </a:rPr>
              <a:t>Service Managers</a:t>
            </a:r>
          </a:p>
          <a:p>
            <a:pPr algn="ctr"/>
            <a:r>
              <a:rPr lang="en-IN" sz="900" dirty="0">
                <a:solidFill>
                  <a:schemeClr val="bg1"/>
                </a:solidFill>
                <a:latin typeface="Century Gothic" panose="020B0502020202020204" pitchFamily="34" charset="0"/>
                <a:cs typeface="Courier New" panose="02070309020205020404" pitchFamily="49" charset="0"/>
              </a:rPr>
              <a:t>Mentors</a:t>
            </a:r>
          </a:p>
          <a:p>
            <a:pPr algn="ctr"/>
            <a:r>
              <a:rPr lang="en-IN" sz="900" dirty="0">
                <a:solidFill>
                  <a:schemeClr val="bg1"/>
                </a:solidFill>
                <a:latin typeface="Century Gothic" panose="020B0502020202020204" pitchFamily="34" charset="0"/>
                <a:cs typeface="Courier New" panose="02070309020205020404" pitchFamily="49" charset="0"/>
              </a:rPr>
              <a:t>Service Agents</a:t>
            </a:r>
          </a:p>
          <a:p>
            <a:pPr algn="ctr"/>
            <a:endParaRPr lang="en-IN" sz="900" dirty="0">
              <a:solidFill>
                <a:schemeClr val="bg1"/>
              </a:solidFill>
              <a:latin typeface="Century Gothic" panose="020B0502020202020204" pitchFamily="34" charset="0"/>
              <a:cs typeface="Courier New" panose="02070309020205020404" pitchFamily="49" charset="0"/>
            </a:endParaRPr>
          </a:p>
        </p:txBody>
      </p:sp>
      <p:grpSp>
        <p:nvGrpSpPr>
          <p:cNvPr id="68" name="Google Shape;713;p45">
            <a:extLst>
              <a:ext uri="{FF2B5EF4-FFF2-40B4-BE49-F238E27FC236}">
                <a16:creationId xmlns:a16="http://schemas.microsoft.com/office/drawing/2014/main" id="{31C88F79-673B-4350-B003-3B06A7CCF654}"/>
              </a:ext>
            </a:extLst>
          </p:cNvPr>
          <p:cNvGrpSpPr/>
          <p:nvPr/>
        </p:nvGrpSpPr>
        <p:grpSpPr>
          <a:xfrm>
            <a:off x="449509" y="368056"/>
            <a:ext cx="541000" cy="741197"/>
            <a:chOff x="1148622" y="1207755"/>
            <a:chExt cx="541000" cy="741197"/>
          </a:xfrm>
        </p:grpSpPr>
        <p:sp>
          <p:nvSpPr>
            <p:cNvPr id="69" name="Google Shape;714;p45">
              <a:extLst>
                <a:ext uri="{FF2B5EF4-FFF2-40B4-BE49-F238E27FC236}">
                  <a16:creationId xmlns:a16="http://schemas.microsoft.com/office/drawing/2014/main" id="{25BE399B-446B-4F54-B48E-4BD2ECB9EDF3}"/>
                </a:ext>
              </a:extLst>
            </p:cNvPr>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715;p45">
              <a:extLst>
                <a:ext uri="{FF2B5EF4-FFF2-40B4-BE49-F238E27FC236}">
                  <a16:creationId xmlns:a16="http://schemas.microsoft.com/office/drawing/2014/main" id="{84F46E32-5240-42AA-9ED8-3805BDA038BA}"/>
                </a:ext>
              </a:extLst>
            </p:cNvPr>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716;p45">
              <a:extLst>
                <a:ext uri="{FF2B5EF4-FFF2-40B4-BE49-F238E27FC236}">
                  <a16:creationId xmlns:a16="http://schemas.microsoft.com/office/drawing/2014/main" id="{029C55B2-DF6A-43D5-B5F5-B4B2DADDD9A5}"/>
                </a:ext>
              </a:extLst>
            </p:cNvPr>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717;p45">
              <a:extLst>
                <a:ext uri="{FF2B5EF4-FFF2-40B4-BE49-F238E27FC236}">
                  <a16:creationId xmlns:a16="http://schemas.microsoft.com/office/drawing/2014/main" id="{BCF0F300-B321-47A0-BB98-8AF264C4EE9F}"/>
                </a:ext>
              </a:extLst>
            </p:cNvPr>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718;p45">
              <a:extLst>
                <a:ext uri="{FF2B5EF4-FFF2-40B4-BE49-F238E27FC236}">
                  <a16:creationId xmlns:a16="http://schemas.microsoft.com/office/drawing/2014/main" id="{62E43091-2CB4-4CD3-9029-4F3A9FDE909B}"/>
                </a:ext>
              </a:extLst>
            </p:cNvPr>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719;p45">
              <a:extLst>
                <a:ext uri="{FF2B5EF4-FFF2-40B4-BE49-F238E27FC236}">
                  <a16:creationId xmlns:a16="http://schemas.microsoft.com/office/drawing/2014/main" id="{59803BAD-9101-443B-BC3B-721BE41CDDE6}"/>
                </a:ext>
              </a:extLst>
            </p:cNvPr>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720;p45">
              <a:extLst>
                <a:ext uri="{FF2B5EF4-FFF2-40B4-BE49-F238E27FC236}">
                  <a16:creationId xmlns:a16="http://schemas.microsoft.com/office/drawing/2014/main" id="{2FF02F1F-B8C9-48E3-90E1-0A9BF62B7CA2}"/>
                </a:ext>
              </a:extLst>
            </p:cNvPr>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721;p45">
              <a:extLst>
                <a:ext uri="{FF2B5EF4-FFF2-40B4-BE49-F238E27FC236}">
                  <a16:creationId xmlns:a16="http://schemas.microsoft.com/office/drawing/2014/main" id="{0BE76AC6-8885-4B9A-B29E-A31949FB65DC}"/>
                </a:ext>
              </a:extLst>
            </p:cNvPr>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722;p45">
              <a:extLst>
                <a:ext uri="{FF2B5EF4-FFF2-40B4-BE49-F238E27FC236}">
                  <a16:creationId xmlns:a16="http://schemas.microsoft.com/office/drawing/2014/main" id="{CC5B8C0F-2B38-4CA4-ADB2-E3F8B02EA986}"/>
                </a:ext>
              </a:extLst>
            </p:cNvPr>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723;p45">
              <a:extLst>
                <a:ext uri="{FF2B5EF4-FFF2-40B4-BE49-F238E27FC236}">
                  <a16:creationId xmlns:a16="http://schemas.microsoft.com/office/drawing/2014/main" id="{71D2007D-3B20-42F8-96D0-0BEF456DD116}"/>
                </a:ext>
              </a:extLst>
            </p:cNvPr>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 name="Google Shape;724;p45">
              <a:extLst>
                <a:ext uri="{FF2B5EF4-FFF2-40B4-BE49-F238E27FC236}">
                  <a16:creationId xmlns:a16="http://schemas.microsoft.com/office/drawing/2014/main" id="{A7468394-7704-4A37-810D-B7C49D5D98EB}"/>
                </a:ext>
              </a:extLst>
            </p:cNvPr>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0" name="Google Shape;725;p45">
              <a:extLst>
                <a:ext uri="{FF2B5EF4-FFF2-40B4-BE49-F238E27FC236}">
                  <a16:creationId xmlns:a16="http://schemas.microsoft.com/office/drawing/2014/main" id="{3DA78472-4B44-4412-9657-49E3852E41D2}"/>
                </a:ext>
              </a:extLst>
            </p:cNvPr>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1" name="Google Shape;726;p45">
              <a:extLst>
                <a:ext uri="{FF2B5EF4-FFF2-40B4-BE49-F238E27FC236}">
                  <a16:creationId xmlns:a16="http://schemas.microsoft.com/office/drawing/2014/main" id="{1CD170DF-B158-448B-B1C5-088154122761}"/>
                </a:ext>
              </a:extLst>
            </p:cNvPr>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2" name="Google Shape;727;p45">
              <a:extLst>
                <a:ext uri="{FF2B5EF4-FFF2-40B4-BE49-F238E27FC236}">
                  <a16:creationId xmlns:a16="http://schemas.microsoft.com/office/drawing/2014/main" id="{C91A583D-88BC-4502-8A0E-A812C2471A46}"/>
                </a:ext>
              </a:extLst>
            </p:cNvPr>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3" name="Google Shape;728;p45">
              <a:extLst>
                <a:ext uri="{FF2B5EF4-FFF2-40B4-BE49-F238E27FC236}">
                  <a16:creationId xmlns:a16="http://schemas.microsoft.com/office/drawing/2014/main" id="{45595724-992F-463E-A450-B0033B1B2E5F}"/>
                </a:ext>
              </a:extLst>
            </p:cNvPr>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 name="Google Shape;729;p45">
              <a:extLst>
                <a:ext uri="{FF2B5EF4-FFF2-40B4-BE49-F238E27FC236}">
                  <a16:creationId xmlns:a16="http://schemas.microsoft.com/office/drawing/2014/main" id="{050BD496-1076-4B21-AE99-533E78DAA36A}"/>
                </a:ext>
              </a:extLst>
            </p:cNvPr>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5" name="Google Shape;730;p45">
              <a:extLst>
                <a:ext uri="{FF2B5EF4-FFF2-40B4-BE49-F238E27FC236}">
                  <a16:creationId xmlns:a16="http://schemas.microsoft.com/office/drawing/2014/main" id="{320AD80E-E0E2-4DB4-8D1B-51D60A1C5373}"/>
                </a:ext>
              </a:extLst>
            </p:cNvPr>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6" name="Google Shape;731;p45">
              <a:extLst>
                <a:ext uri="{FF2B5EF4-FFF2-40B4-BE49-F238E27FC236}">
                  <a16:creationId xmlns:a16="http://schemas.microsoft.com/office/drawing/2014/main" id="{0C88FE74-9F8F-4089-8BB0-8FD97D8E08A4}"/>
                </a:ext>
              </a:extLst>
            </p:cNvPr>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7" name="Google Shape;732;p45">
              <a:extLst>
                <a:ext uri="{FF2B5EF4-FFF2-40B4-BE49-F238E27FC236}">
                  <a16:creationId xmlns:a16="http://schemas.microsoft.com/office/drawing/2014/main" id="{AA9E7EC9-6EA1-4857-8737-05B967380B63}"/>
                </a:ext>
              </a:extLst>
            </p:cNvPr>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8" name="Google Shape;733;p45">
              <a:extLst>
                <a:ext uri="{FF2B5EF4-FFF2-40B4-BE49-F238E27FC236}">
                  <a16:creationId xmlns:a16="http://schemas.microsoft.com/office/drawing/2014/main" id="{60AAA28B-59E7-4743-83D3-5D3A648FDB65}"/>
                </a:ext>
              </a:extLst>
            </p:cNvPr>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9" name="Google Shape;734;p45">
              <a:extLst>
                <a:ext uri="{FF2B5EF4-FFF2-40B4-BE49-F238E27FC236}">
                  <a16:creationId xmlns:a16="http://schemas.microsoft.com/office/drawing/2014/main" id="{365AB913-ACCC-47E3-BADB-3DCB240B8C5F}"/>
                </a:ext>
              </a:extLst>
            </p:cNvPr>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0" name="Google Shape;735;p45">
              <a:extLst>
                <a:ext uri="{FF2B5EF4-FFF2-40B4-BE49-F238E27FC236}">
                  <a16:creationId xmlns:a16="http://schemas.microsoft.com/office/drawing/2014/main" id="{83AA2A9D-6774-4437-9F9B-B72E35529160}"/>
                </a:ext>
              </a:extLst>
            </p:cNvPr>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 name="Google Shape;736;p45">
              <a:extLst>
                <a:ext uri="{FF2B5EF4-FFF2-40B4-BE49-F238E27FC236}">
                  <a16:creationId xmlns:a16="http://schemas.microsoft.com/office/drawing/2014/main" id="{6E7087C2-63CA-4B3E-939B-0FD96605B356}"/>
                </a:ext>
              </a:extLst>
            </p:cNvPr>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 name="Google Shape;737;p45">
              <a:extLst>
                <a:ext uri="{FF2B5EF4-FFF2-40B4-BE49-F238E27FC236}">
                  <a16:creationId xmlns:a16="http://schemas.microsoft.com/office/drawing/2014/main" id="{7D278291-8444-4AD7-9344-A392E9811F2F}"/>
                </a:ext>
              </a:extLst>
            </p:cNvPr>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3" name="Google Shape;738;p45">
            <a:extLst>
              <a:ext uri="{FF2B5EF4-FFF2-40B4-BE49-F238E27FC236}">
                <a16:creationId xmlns:a16="http://schemas.microsoft.com/office/drawing/2014/main" id="{AE6A9F61-FF57-4480-9DB7-BFA797FD2AFA}"/>
              </a:ext>
            </a:extLst>
          </p:cNvPr>
          <p:cNvGrpSpPr/>
          <p:nvPr/>
        </p:nvGrpSpPr>
        <p:grpSpPr>
          <a:xfrm>
            <a:off x="7285355" y="4606956"/>
            <a:ext cx="543432" cy="741197"/>
            <a:chOff x="2878829" y="3023092"/>
            <a:chExt cx="543432" cy="741197"/>
          </a:xfrm>
        </p:grpSpPr>
        <p:sp>
          <p:nvSpPr>
            <p:cNvPr id="94" name="Google Shape;739;p45">
              <a:extLst>
                <a:ext uri="{FF2B5EF4-FFF2-40B4-BE49-F238E27FC236}">
                  <a16:creationId xmlns:a16="http://schemas.microsoft.com/office/drawing/2014/main" id="{BBC4D257-FEDE-4F52-9190-1571994A3544}"/>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 name="Google Shape;740;p45">
              <a:extLst>
                <a:ext uri="{FF2B5EF4-FFF2-40B4-BE49-F238E27FC236}">
                  <a16:creationId xmlns:a16="http://schemas.microsoft.com/office/drawing/2014/main" id="{C84BF297-590D-41DF-BC54-FBB19A7EBD4D}"/>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 name="Google Shape;741;p45">
              <a:extLst>
                <a:ext uri="{FF2B5EF4-FFF2-40B4-BE49-F238E27FC236}">
                  <a16:creationId xmlns:a16="http://schemas.microsoft.com/office/drawing/2014/main" id="{94DF912D-77AD-4AAA-9C31-2860C8D916B7}"/>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 name="Google Shape;742;p45">
              <a:extLst>
                <a:ext uri="{FF2B5EF4-FFF2-40B4-BE49-F238E27FC236}">
                  <a16:creationId xmlns:a16="http://schemas.microsoft.com/office/drawing/2014/main" id="{BD5C0CE2-DF8F-410B-8605-4DB7662BFBC0}"/>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 name="Google Shape;743;p45">
              <a:extLst>
                <a:ext uri="{FF2B5EF4-FFF2-40B4-BE49-F238E27FC236}">
                  <a16:creationId xmlns:a16="http://schemas.microsoft.com/office/drawing/2014/main" id="{D36F48E2-8A3F-4227-B000-694FC88AAC99}"/>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 name="Google Shape;744;p45">
              <a:extLst>
                <a:ext uri="{FF2B5EF4-FFF2-40B4-BE49-F238E27FC236}">
                  <a16:creationId xmlns:a16="http://schemas.microsoft.com/office/drawing/2014/main" id="{455E909A-333A-46BC-9133-79B9C668FAF3}"/>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 name="Google Shape;745;p45">
              <a:extLst>
                <a:ext uri="{FF2B5EF4-FFF2-40B4-BE49-F238E27FC236}">
                  <a16:creationId xmlns:a16="http://schemas.microsoft.com/office/drawing/2014/main" id="{C5A2F65F-4E11-4DAB-94B1-F5BD584F6455}"/>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 name="Google Shape;746;p45">
              <a:extLst>
                <a:ext uri="{FF2B5EF4-FFF2-40B4-BE49-F238E27FC236}">
                  <a16:creationId xmlns:a16="http://schemas.microsoft.com/office/drawing/2014/main" id="{09424D69-2E4A-4FF7-9C55-7846AF8F2711}"/>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 name="Google Shape;747;p45">
              <a:extLst>
                <a:ext uri="{FF2B5EF4-FFF2-40B4-BE49-F238E27FC236}">
                  <a16:creationId xmlns:a16="http://schemas.microsoft.com/office/drawing/2014/main" id="{F9A15D1A-7967-4B3D-8B29-DC6C22CF469B}"/>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 name="Google Shape;748;p45">
              <a:extLst>
                <a:ext uri="{FF2B5EF4-FFF2-40B4-BE49-F238E27FC236}">
                  <a16:creationId xmlns:a16="http://schemas.microsoft.com/office/drawing/2014/main" id="{9361DB21-982E-4CA0-809D-89DD6CEF954C}"/>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 name="Google Shape;749;p45">
              <a:extLst>
                <a:ext uri="{FF2B5EF4-FFF2-40B4-BE49-F238E27FC236}">
                  <a16:creationId xmlns:a16="http://schemas.microsoft.com/office/drawing/2014/main" id="{70B03B00-63B4-4A6D-8B92-BC1FE838B1B6}"/>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5" name="Google Shape;750;p45">
              <a:extLst>
                <a:ext uri="{FF2B5EF4-FFF2-40B4-BE49-F238E27FC236}">
                  <a16:creationId xmlns:a16="http://schemas.microsoft.com/office/drawing/2014/main" id="{93D6CC9A-EA74-4DC9-85CD-092838F85D48}"/>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6" name="Google Shape;751;p45">
              <a:extLst>
                <a:ext uri="{FF2B5EF4-FFF2-40B4-BE49-F238E27FC236}">
                  <a16:creationId xmlns:a16="http://schemas.microsoft.com/office/drawing/2014/main" id="{2E1365BF-F495-469F-80FA-A439580E494D}"/>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 name="Google Shape;752;p45">
              <a:extLst>
                <a:ext uri="{FF2B5EF4-FFF2-40B4-BE49-F238E27FC236}">
                  <a16:creationId xmlns:a16="http://schemas.microsoft.com/office/drawing/2014/main" id="{E872C410-3E9B-4FC8-8BAF-A90232F50D4D}"/>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 name="Google Shape;753;p45">
              <a:extLst>
                <a:ext uri="{FF2B5EF4-FFF2-40B4-BE49-F238E27FC236}">
                  <a16:creationId xmlns:a16="http://schemas.microsoft.com/office/drawing/2014/main" id="{8DBCA12E-C54E-4C45-8733-7EBBB731AF71}"/>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 name="Google Shape;754;p45">
              <a:extLst>
                <a:ext uri="{FF2B5EF4-FFF2-40B4-BE49-F238E27FC236}">
                  <a16:creationId xmlns:a16="http://schemas.microsoft.com/office/drawing/2014/main" id="{4AC40D8E-BCE2-4526-902B-7FA04B9D681E}"/>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 name="Google Shape;755;p45">
              <a:extLst>
                <a:ext uri="{FF2B5EF4-FFF2-40B4-BE49-F238E27FC236}">
                  <a16:creationId xmlns:a16="http://schemas.microsoft.com/office/drawing/2014/main" id="{26A67CD5-549E-48C0-8E88-1C4055C307B2}"/>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 name="Google Shape;756;p45">
              <a:extLst>
                <a:ext uri="{FF2B5EF4-FFF2-40B4-BE49-F238E27FC236}">
                  <a16:creationId xmlns:a16="http://schemas.microsoft.com/office/drawing/2014/main" id="{65907FAF-DB2E-485F-A59A-192E5819C1D7}"/>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2" name="Google Shape;757;p45">
              <a:extLst>
                <a:ext uri="{FF2B5EF4-FFF2-40B4-BE49-F238E27FC236}">
                  <a16:creationId xmlns:a16="http://schemas.microsoft.com/office/drawing/2014/main" id="{12D17F19-D7E6-4E4B-BEB7-47788E8DFF41}"/>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3" name="Google Shape;758;p45">
              <a:extLst>
                <a:ext uri="{FF2B5EF4-FFF2-40B4-BE49-F238E27FC236}">
                  <a16:creationId xmlns:a16="http://schemas.microsoft.com/office/drawing/2014/main" id="{4210067A-ED0E-45F2-99A8-E16C3CEC0454}"/>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4" name="Google Shape;759;p45">
              <a:extLst>
                <a:ext uri="{FF2B5EF4-FFF2-40B4-BE49-F238E27FC236}">
                  <a16:creationId xmlns:a16="http://schemas.microsoft.com/office/drawing/2014/main" id="{3B6C5EA7-28AB-4456-9F3B-264C94D45825}"/>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5" name="Google Shape;760;p45">
              <a:extLst>
                <a:ext uri="{FF2B5EF4-FFF2-40B4-BE49-F238E27FC236}">
                  <a16:creationId xmlns:a16="http://schemas.microsoft.com/office/drawing/2014/main" id="{B10ED504-04C9-4F88-975C-AA1C188A1724}"/>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6" name="Google Shape;761;p45">
              <a:extLst>
                <a:ext uri="{FF2B5EF4-FFF2-40B4-BE49-F238E27FC236}">
                  <a16:creationId xmlns:a16="http://schemas.microsoft.com/office/drawing/2014/main" id="{3A2D5D49-CC29-4C1F-8C2D-DF45677AA1C4}"/>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7" name="Google Shape;762;p45">
              <a:extLst>
                <a:ext uri="{FF2B5EF4-FFF2-40B4-BE49-F238E27FC236}">
                  <a16:creationId xmlns:a16="http://schemas.microsoft.com/office/drawing/2014/main" id="{2F86EC53-6BFF-4A49-A602-BDE50ED3EFBE}"/>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94689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r>
              <a:rPr lang="en" dirty="0"/>
              <a:t>01</a:t>
            </a:r>
            <a:endParaRPr dirty="0"/>
          </a:p>
        </p:txBody>
      </p:sp>
      <p:sp>
        <p:nvSpPr>
          <p:cNvPr id="576" name="Google Shape;576;p43"/>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p>
            <a:r>
              <a:rPr lang="en-IN" dirty="0"/>
              <a:t>ADMINSTRATION</a:t>
            </a:r>
            <a:endParaRPr dirty="0"/>
          </a:p>
        </p:txBody>
      </p:sp>
      <p:grpSp>
        <p:nvGrpSpPr>
          <p:cNvPr id="577" name="Google Shape;577;p43"/>
          <p:cNvGrpSpPr/>
          <p:nvPr/>
        </p:nvGrpSpPr>
        <p:grpSpPr>
          <a:xfrm>
            <a:off x="3276999" y="1528627"/>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582" name="Google Shape;582;p43"/>
          <p:cNvGrpSpPr/>
          <p:nvPr/>
        </p:nvGrpSpPr>
        <p:grpSpPr>
          <a:xfrm>
            <a:off x="1535093" y="442532"/>
            <a:ext cx="7287904" cy="3610039"/>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587" name="Google Shape;587;p43"/>
          <p:cNvGrpSpPr/>
          <p:nvPr/>
        </p:nvGrpSpPr>
        <p:grpSpPr>
          <a:xfrm flipH="1">
            <a:off x="7880579" y="2059156"/>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612" name="Google Shape;612;p43"/>
          <p:cNvGrpSpPr/>
          <p:nvPr/>
        </p:nvGrpSpPr>
        <p:grpSpPr>
          <a:xfrm flipH="1">
            <a:off x="1412772" y="4130693"/>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637" name="Google Shape;637;p43"/>
          <p:cNvGrpSpPr/>
          <p:nvPr/>
        </p:nvGrpSpPr>
        <p:grpSpPr>
          <a:xfrm flipH="1">
            <a:off x="5726955" y="313581"/>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5"/>
          <p:cNvGrpSpPr/>
          <p:nvPr/>
        </p:nvGrpSpPr>
        <p:grpSpPr>
          <a:xfrm>
            <a:off x="719993" y="3012132"/>
            <a:ext cx="1215620" cy="1938564"/>
            <a:chOff x="4479125" y="1922025"/>
            <a:chExt cx="384775" cy="613625"/>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688" name="Google Shape;688;p45"/>
          <p:cNvGrpSpPr/>
          <p:nvPr/>
        </p:nvGrpSpPr>
        <p:grpSpPr>
          <a:xfrm>
            <a:off x="6004719" y="474398"/>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13" name="Google Shape;713;p45"/>
          <p:cNvGrpSpPr/>
          <p:nvPr/>
        </p:nvGrpSpPr>
        <p:grpSpPr>
          <a:xfrm>
            <a:off x="449509" y="368056"/>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38" name="Google Shape;738;p45"/>
          <p:cNvGrpSpPr/>
          <p:nvPr/>
        </p:nvGrpSpPr>
        <p:grpSpPr>
          <a:xfrm>
            <a:off x="7285355" y="4606956"/>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63" name="Google Shape;763;p45"/>
          <p:cNvGrpSpPr/>
          <p:nvPr/>
        </p:nvGrpSpPr>
        <p:grpSpPr>
          <a:xfrm rot="16200000">
            <a:off x="1982741" y="454084"/>
            <a:ext cx="80672" cy="1321569"/>
            <a:chOff x="240800" y="2611388"/>
            <a:chExt cx="14075" cy="245512"/>
          </a:xfrm>
        </p:grpSpPr>
        <p:sp>
          <p:nvSpPr>
            <p:cNvPr id="764" name="Google Shape;764;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765" name="Google Shape;765;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6" name="Google Shape;766;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7" name="Google Shape;767;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86" name="TextBox 85">
            <a:extLst>
              <a:ext uri="{FF2B5EF4-FFF2-40B4-BE49-F238E27FC236}">
                <a16:creationId xmlns:a16="http://schemas.microsoft.com/office/drawing/2014/main" id="{3DF267FC-F14C-4F3E-BE9A-7AE07A7679C5}"/>
              </a:ext>
            </a:extLst>
          </p:cNvPr>
          <p:cNvSpPr txBox="1"/>
          <p:nvPr/>
        </p:nvSpPr>
        <p:spPr>
          <a:xfrm>
            <a:off x="1229509" y="585513"/>
            <a:ext cx="3166079" cy="461665"/>
          </a:xfrm>
          <a:prstGeom prst="rect">
            <a:avLst/>
          </a:prstGeom>
          <a:noFill/>
        </p:spPr>
        <p:txBody>
          <a:bodyPr wrap="square" rtlCol="0">
            <a:spAutoFit/>
          </a:bodyPr>
          <a:lstStyle/>
          <a:p>
            <a:r>
              <a:rPr lang="en-US" sz="2400" dirty="0">
                <a:solidFill>
                  <a:schemeClr val="bg1"/>
                </a:solidFill>
                <a:latin typeface="Trajan Pro" panose="02020502050506020301" pitchFamily="18" charset="0"/>
                <a:cs typeface="Times New Roman" panose="02020603050405020304" pitchFamily="18" charset="0"/>
              </a:rPr>
              <a:t>Administration</a:t>
            </a:r>
            <a:endParaRPr lang="en-IN" sz="2400" dirty="0">
              <a:solidFill>
                <a:schemeClr val="bg1"/>
              </a:solidFill>
              <a:latin typeface="Trajan Pro" panose="02020502050506020301"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C93D136A-AB97-4EAA-B71C-BFC315BBF5DA}"/>
              </a:ext>
            </a:extLst>
          </p:cNvPr>
          <p:cNvSpPr txBox="1"/>
          <p:nvPr/>
        </p:nvSpPr>
        <p:spPr>
          <a:xfrm>
            <a:off x="1229508" y="1831978"/>
            <a:ext cx="4055949" cy="1754326"/>
          </a:xfrm>
          <a:prstGeom prst="rect">
            <a:avLst/>
          </a:prstGeom>
          <a:noFill/>
        </p:spPr>
        <p:txBody>
          <a:bodyPr wrap="square" rtlCol="0">
            <a:spAutoFit/>
          </a:bodyPr>
          <a:lstStyle/>
          <a:p>
            <a:r>
              <a:rPr lang="en-US" sz="1200" dirty="0">
                <a:solidFill>
                  <a:schemeClr val="bg1"/>
                </a:solidFill>
                <a:latin typeface="Bahnschrift SemiLight" panose="020B0502040204020203" pitchFamily="34" charset="0"/>
              </a:rPr>
              <a:t>The Administration department has the responsibility of ensuring that the administrative activities within an organization run efficiently by providing structure to other employees throughout the organization. These activities can range from being responsible for the management of human resources, budgets and records, to undertaking the role of supervising other employees. These responsibilities can vary depending on the employer and level of education.</a:t>
            </a:r>
            <a:endParaRPr lang="en-IN" sz="1200" dirty="0">
              <a:solidFill>
                <a:schemeClr val="bg1"/>
              </a:solidFill>
              <a:latin typeface="Bahnschrift SemiLight" panose="020B0502040204020203" pitchFamily="34" charset="0"/>
            </a:endParaRPr>
          </a:p>
        </p:txBody>
      </p:sp>
      <p:pic>
        <p:nvPicPr>
          <p:cNvPr id="3" name="Picture 2">
            <a:extLst>
              <a:ext uri="{FF2B5EF4-FFF2-40B4-BE49-F238E27FC236}">
                <a16:creationId xmlns:a16="http://schemas.microsoft.com/office/drawing/2014/main" id="{2EB178B9-8E1A-4EE7-AD8A-A97280062904}"/>
              </a:ext>
            </a:extLst>
          </p:cNvPr>
          <p:cNvPicPr>
            <a:picLocks noChangeAspect="1"/>
          </p:cNvPicPr>
          <p:nvPr/>
        </p:nvPicPr>
        <p:blipFill>
          <a:blip r:embed="rId3"/>
          <a:stretch>
            <a:fillRect/>
          </a:stretch>
        </p:blipFill>
        <p:spPr>
          <a:xfrm>
            <a:off x="4807299" y="1325163"/>
            <a:ext cx="4186340" cy="2335435"/>
          </a:xfrm>
          <a:prstGeom prst="rect">
            <a:avLst/>
          </a:prstGeom>
        </p:spPr>
      </p:pic>
    </p:spTree>
    <p:extLst>
      <p:ext uri="{BB962C8B-B14F-4D97-AF65-F5344CB8AC3E}">
        <p14:creationId xmlns:p14="http://schemas.microsoft.com/office/powerpoint/2010/main" val="1883825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6" y="1927950"/>
            <a:ext cx="1338900" cy="1287600"/>
          </a:xfrm>
          <a:prstGeom prst="rect">
            <a:avLst/>
          </a:prstGeom>
        </p:spPr>
        <p:txBody>
          <a:bodyPr spcFirstLastPara="1" wrap="square" lIns="91425" tIns="91425" rIns="91425" bIns="91425" anchor="ctr" anchorCtr="0">
            <a:noAutofit/>
          </a:bodyPr>
          <a:lstStyle/>
          <a:p>
            <a:r>
              <a:rPr lang="en"/>
              <a:t>02</a:t>
            </a:r>
            <a:endParaRPr/>
          </a:p>
        </p:txBody>
      </p:sp>
      <p:sp>
        <p:nvSpPr>
          <p:cNvPr id="1063" name="Google Shape;1063;p49"/>
          <p:cNvSpPr txBox="1">
            <a:spLocks noGrp="1"/>
          </p:cNvSpPr>
          <p:nvPr>
            <p:ph type="title" idx="2"/>
          </p:nvPr>
        </p:nvSpPr>
        <p:spPr>
          <a:xfrm>
            <a:off x="3722951" y="2073553"/>
            <a:ext cx="3852000" cy="973200"/>
          </a:xfrm>
          <a:prstGeom prst="rect">
            <a:avLst/>
          </a:prstGeom>
        </p:spPr>
        <p:txBody>
          <a:bodyPr spcFirstLastPara="1" wrap="square" lIns="91425" tIns="91425" rIns="91425" bIns="91425" anchor="t" anchorCtr="0">
            <a:noAutofit/>
          </a:bodyPr>
          <a:lstStyle/>
          <a:p>
            <a:r>
              <a:rPr lang="en-IN" dirty="0"/>
              <a:t>PRODUCTION</a:t>
            </a:r>
            <a:br>
              <a:rPr lang="en-IN" dirty="0"/>
            </a:br>
            <a:r>
              <a:rPr lang="en-IN" dirty="0"/>
              <a:t>TEAM</a:t>
            </a:r>
            <a:endParaRPr dirty="0"/>
          </a:p>
        </p:txBody>
      </p:sp>
      <p:grpSp>
        <p:nvGrpSpPr>
          <p:cNvPr id="1064" name="Google Shape;1064;p49"/>
          <p:cNvGrpSpPr/>
          <p:nvPr/>
        </p:nvGrpSpPr>
        <p:grpSpPr>
          <a:xfrm>
            <a:off x="2205149" y="1910964"/>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094" name="Google Shape;1094;p49"/>
          <p:cNvGrpSpPr/>
          <p:nvPr/>
        </p:nvGrpSpPr>
        <p:grpSpPr>
          <a:xfrm>
            <a:off x="7628229" y="968556"/>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5"/>
          <p:cNvGrpSpPr/>
          <p:nvPr/>
        </p:nvGrpSpPr>
        <p:grpSpPr>
          <a:xfrm>
            <a:off x="719993" y="3012132"/>
            <a:ext cx="1215620" cy="1938564"/>
            <a:chOff x="4479125" y="1922025"/>
            <a:chExt cx="384775" cy="613625"/>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688" name="Google Shape;688;p45"/>
          <p:cNvGrpSpPr/>
          <p:nvPr/>
        </p:nvGrpSpPr>
        <p:grpSpPr>
          <a:xfrm>
            <a:off x="6496723" y="453442"/>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13" name="Google Shape;713;p45"/>
          <p:cNvGrpSpPr/>
          <p:nvPr/>
        </p:nvGrpSpPr>
        <p:grpSpPr>
          <a:xfrm>
            <a:off x="449509" y="368056"/>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38" name="Google Shape;738;p45"/>
          <p:cNvGrpSpPr/>
          <p:nvPr/>
        </p:nvGrpSpPr>
        <p:grpSpPr>
          <a:xfrm>
            <a:off x="7285355" y="4606956"/>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63" name="Google Shape;763;p45"/>
          <p:cNvGrpSpPr/>
          <p:nvPr/>
        </p:nvGrpSpPr>
        <p:grpSpPr>
          <a:xfrm rot="16200000">
            <a:off x="2207721" y="493519"/>
            <a:ext cx="80672" cy="1321569"/>
            <a:chOff x="240800" y="2611388"/>
            <a:chExt cx="14075" cy="245512"/>
          </a:xfrm>
        </p:grpSpPr>
        <p:sp>
          <p:nvSpPr>
            <p:cNvPr id="764" name="Google Shape;764;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765" name="Google Shape;765;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6" name="Google Shape;766;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7" name="Google Shape;767;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86" name="TextBox 85">
            <a:extLst>
              <a:ext uri="{FF2B5EF4-FFF2-40B4-BE49-F238E27FC236}">
                <a16:creationId xmlns:a16="http://schemas.microsoft.com/office/drawing/2014/main" id="{3DF267FC-F14C-4F3E-BE9A-7AE07A7679C5}"/>
              </a:ext>
            </a:extLst>
          </p:cNvPr>
          <p:cNvSpPr txBox="1"/>
          <p:nvPr/>
        </p:nvSpPr>
        <p:spPr>
          <a:xfrm>
            <a:off x="1454488" y="624948"/>
            <a:ext cx="4600800" cy="461665"/>
          </a:xfrm>
          <a:prstGeom prst="rect">
            <a:avLst/>
          </a:prstGeom>
          <a:noFill/>
        </p:spPr>
        <p:txBody>
          <a:bodyPr wrap="square" rtlCol="0">
            <a:spAutoFit/>
          </a:bodyPr>
          <a:lstStyle/>
          <a:p>
            <a:r>
              <a:rPr lang="en-US" sz="2400" dirty="0">
                <a:solidFill>
                  <a:schemeClr val="bg1"/>
                </a:solidFill>
                <a:latin typeface="Trajan Pro" panose="02020502050506020301" pitchFamily="18" charset="0"/>
                <a:cs typeface="Times New Roman" panose="02020603050405020304" pitchFamily="18" charset="0"/>
              </a:rPr>
              <a:t>Production Team</a:t>
            </a:r>
            <a:endParaRPr lang="en-IN" sz="2400" dirty="0">
              <a:solidFill>
                <a:schemeClr val="bg1"/>
              </a:solidFill>
              <a:latin typeface="Trajan Pro" panose="02020502050506020301"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31EA2E2-9695-40FA-BF47-413A98749642}"/>
              </a:ext>
            </a:extLst>
          </p:cNvPr>
          <p:cNvPicPr>
            <a:picLocks noChangeAspect="1"/>
          </p:cNvPicPr>
          <p:nvPr/>
        </p:nvPicPr>
        <p:blipFill>
          <a:blip r:embed="rId3"/>
          <a:stretch>
            <a:fillRect/>
          </a:stretch>
        </p:blipFill>
        <p:spPr>
          <a:xfrm>
            <a:off x="5641429" y="1567113"/>
            <a:ext cx="2934424" cy="1957239"/>
          </a:xfrm>
          <a:prstGeom prst="rect">
            <a:avLst/>
          </a:prstGeom>
        </p:spPr>
      </p:pic>
      <p:sp>
        <p:nvSpPr>
          <p:cNvPr id="2" name="TextBox 1">
            <a:extLst>
              <a:ext uri="{FF2B5EF4-FFF2-40B4-BE49-F238E27FC236}">
                <a16:creationId xmlns:a16="http://schemas.microsoft.com/office/drawing/2014/main" id="{561E8604-9E11-4A85-8F2D-77F4BE81E413}"/>
              </a:ext>
            </a:extLst>
          </p:cNvPr>
          <p:cNvSpPr txBox="1"/>
          <p:nvPr/>
        </p:nvSpPr>
        <p:spPr>
          <a:xfrm>
            <a:off x="1646645" y="1499292"/>
            <a:ext cx="3033952" cy="1046440"/>
          </a:xfrm>
          <a:prstGeom prst="rect">
            <a:avLst/>
          </a:prstGeom>
          <a:noFill/>
        </p:spPr>
        <p:txBody>
          <a:bodyPr wrap="square" rtlCol="0">
            <a:spAutoFit/>
          </a:bodyPr>
          <a:lstStyle/>
          <a:p>
            <a:r>
              <a:rPr lang="en-US" sz="1200" dirty="0">
                <a:solidFill>
                  <a:schemeClr val="bg1"/>
                </a:solidFill>
                <a:latin typeface="Bahnschrift Light" panose="020B0502040204020203" pitchFamily="34" charset="0"/>
              </a:rPr>
              <a:t>R&amp;D represents the activities companies undertake to innovate and introduce new products and services or to improve their existing offerings.</a:t>
            </a:r>
          </a:p>
          <a:p>
            <a:endParaRPr lang="en-IN" sz="1200" dirty="0">
              <a:solidFill>
                <a:schemeClr val="bg1"/>
              </a:solidFill>
              <a:latin typeface="Bahnschrift Light" panose="020B0502040204020203" pitchFamily="34" charset="0"/>
            </a:endParaRPr>
          </a:p>
        </p:txBody>
      </p:sp>
      <p:sp>
        <p:nvSpPr>
          <p:cNvPr id="89" name="TextBox 88">
            <a:extLst>
              <a:ext uri="{FF2B5EF4-FFF2-40B4-BE49-F238E27FC236}">
                <a16:creationId xmlns:a16="http://schemas.microsoft.com/office/drawing/2014/main" id="{97F220DB-2340-465D-AA67-046FDF8FF36D}"/>
              </a:ext>
            </a:extLst>
          </p:cNvPr>
          <p:cNvSpPr txBox="1"/>
          <p:nvPr/>
        </p:nvSpPr>
        <p:spPr>
          <a:xfrm>
            <a:off x="1646646" y="2585830"/>
            <a:ext cx="3033952" cy="1200329"/>
          </a:xfrm>
          <a:prstGeom prst="rect">
            <a:avLst/>
          </a:prstGeom>
          <a:noFill/>
        </p:spPr>
        <p:txBody>
          <a:bodyPr wrap="square" rtlCol="0">
            <a:spAutoFit/>
          </a:bodyPr>
          <a:lstStyle/>
          <a:p>
            <a:r>
              <a:rPr lang="en-US" sz="1200" dirty="0">
                <a:solidFill>
                  <a:schemeClr val="bg1"/>
                </a:solidFill>
                <a:latin typeface="Bahnschrift Light" panose="020B0502040204020203" pitchFamily="34" charset="0"/>
              </a:rPr>
              <a:t>A Production team is a group of people that work together to create software. This is complex, creative work that requires adaptability as technical challenges arise and business requirements evolve</a:t>
            </a:r>
            <a:endParaRPr lang="en-IN" sz="11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0695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4"/>
        <p:cNvGrpSpPr/>
        <p:nvPr/>
      </p:nvGrpSpPr>
      <p:grpSpPr>
        <a:xfrm>
          <a:off x="0" y="0"/>
          <a:ext cx="0" cy="0"/>
          <a:chOff x="0" y="0"/>
          <a:chExt cx="0" cy="0"/>
        </a:xfrm>
      </p:grpSpPr>
      <p:sp>
        <p:nvSpPr>
          <p:cNvPr id="1635" name="Google Shape;1635;p55"/>
          <p:cNvSpPr txBox="1">
            <a:spLocks noGrp="1"/>
          </p:cNvSpPr>
          <p:nvPr>
            <p:ph type="title"/>
          </p:nvPr>
        </p:nvSpPr>
        <p:spPr>
          <a:xfrm>
            <a:off x="3814351" y="1356150"/>
            <a:ext cx="1515300" cy="1287600"/>
          </a:xfrm>
          <a:prstGeom prst="rect">
            <a:avLst/>
          </a:prstGeom>
        </p:spPr>
        <p:txBody>
          <a:bodyPr spcFirstLastPara="1" wrap="square" lIns="91425" tIns="91425" rIns="91425" bIns="91425" anchor="ctr" anchorCtr="0">
            <a:noAutofit/>
          </a:bodyPr>
          <a:lstStyle/>
          <a:p>
            <a:r>
              <a:rPr lang="en"/>
              <a:t>03</a:t>
            </a:r>
            <a:endParaRPr/>
          </a:p>
        </p:txBody>
      </p:sp>
      <p:sp>
        <p:nvSpPr>
          <p:cNvPr id="1636" name="Google Shape;1636;p55"/>
          <p:cNvSpPr txBox="1">
            <a:spLocks noGrp="1"/>
          </p:cNvSpPr>
          <p:nvPr>
            <p:ph type="title" idx="2"/>
          </p:nvPr>
        </p:nvSpPr>
        <p:spPr>
          <a:xfrm>
            <a:off x="3073051" y="2518425"/>
            <a:ext cx="2997900" cy="1077000"/>
          </a:xfrm>
          <a:prstGeom prst="rect">
            <a:avLst/>
          </a:prstGeom>
        </p:spPr>
        <p:txBody>
          <a:bodyPr spcFirstLastPara="1" wrap="square" lIns="91425" tIns="91425" rIns="91425" bIns="91425" anchor="t" anchorCtr="0">
            <a:noAutofit/>
          </a:bodyPr>
          <a:lstStyle/>
          <a:p>
            <a:pPr>
              <a:buClr>
                <a:schemeClr val="dk1"/>
              </a:buClr>
              <a:buSzPts val="1100"/>
            </a:pPr>
            <a:r>
              <a:rPr lang="en-IN" dirty="0"/>
              <a:t>MERCHANDISING</a:t>
            </a:r>
            <a:endParaRPr dirty="0"/>
          </a:p>
          <a:p>
            <a:endParaRPr dirty="0"/>
          </a:p>
        </p:txBody>
      </p:sp>
      <p:grpSp>
        <p:nvGrpSpPr>
          <p:cNvPr id="1637" name="Google Shape;1637;p55"/>
          <p:cNvGrpSpPr/>
          <p:nvPr/>
        </p:nvGrpSpPr>
        <p:grpSpPr>
          <a:xfrm rot="-5400000">
            <a:off x="4531664" y="2087836"/>
            <a:ext cx="80672" cy="2278871"/>
            <a:chOff x="240800" y="2433546"/>
            <a:chExt cx="14075" cy="423354"/>
          </a:xfrm>
        </p:grpSpPr>
        <p:sp>
          <p:nvSpPr>
            <p:cNvPr id="1638" name="Google Shape;1638;p55"/>
            <p:cNvSpPr/>
            <p:nvPr/>
          </p:nvSpPr>
          <p:spPr>
            <a:xfrm>
              <a:off x="241875" y="2433546"/>
              <a:ext cx="11398" cy="316940"/>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1639" name="Google Shape;1639;p5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40" name="Google Shape;1640;p5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41" name="Google Shape;1641;p5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42" name="Google Shape;1642;p55"/>
          <p:cNvGrpSpPr/>
          <p:nvPr/>
        </p:nvGrpSpPr>
        <p:grpSpPr>
          <a:xfrm rot="5400000">
            <a:off x="2989550" y="-543523"/>
            <a:ext cx="3513871" cy="6826313"/>
            <a:chOff x="4479125" y="1041049"/>
            <a:chExt cx="1112231" cy="2160773"/>
          </a:xfrm>
        </p:grpSpPr>
        <p:sp>
          <p:nvSpPr>
            <p:cNvPr id="1643" name="Google Shape;1643;p55"/>
            <p:cNvSpPr/>
            <p:nvPr/>
          </p:nvSpPr>
          <p:spPr>
            <a:xfrm>
              <a:off x="4706662" y="3125434"/>
              <a:ext cx="77326" cy="76388"/>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1644" name="Google Shape;1644;p55"/>
            <p:cNvSpPr/>
            <p:nvPr/>
          </p:nvSpPr>
          <p:spPr>
            <a:xfrm>
              <a:off x="5561040" y="2431326"/>
              <a:ext cx="30316" cy="29415"/>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1645" name="Google Shape;1645;p5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1646" name="Google Shape;1646;p5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1647" name="Google Shape;1647;p55"/>
          <p:cNvGrpSpPr/>
          <p:nvPr/>
        </p:nvGrpSpPr>
        <p:grpSpPr>
          <a:xfrm>
            <a:off x="7880579" y="1374681"/>
            <a:ext cx="543432" cy="741197"/>
            <a:chOff x="2878829" y="3023092"/>
            <a:chExt cx="543432" cy="741197"/>
          </a:xfrm>
        </p:grpSpPr>
        <p:sp>
          <p:nvSpPr>
            <p:cNvPr id="1648" name="Google Shape;164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49" name="Google Shape;164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0" name="Google Shape;165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1" name="Google Shape;165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2" name="Google Shape;165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3" name="Google Shape;165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4" name="Google Shape;165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5" name="Google Shape;165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6" name="Google Shape;165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7" name="Google Shape;165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8" name="Google Shape;165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59" name="Google Shape;165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0" name="Google Shape;166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1" name="Google Shape;166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2" name="Google Shape;166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3" name="Google Shape;166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4" name="Google Shape;166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5" name="Google Shape;166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6" name="Google Shape;166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7" name="Google Shape;166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8" name="Google Shape;166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69" name="Google Shape;166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70" name="Google Shape;167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71" name="Google Shape;167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72" name="Google Shape;1672;p55"/>
          <p:cNvGrpSpPr/>
          <p:nvPr/>
        </p:nvGrpSpPr>
        <p:grpSpPr>
          <a:xfrm>
            <a:off x="449509" y="368056"/>
            <a:ext cx="541000" cy="741197"/>
            <a:chOff x="1148622" y="1207755"/>
            <a:chExt cx="541000" cy="741197"/>
          </a:xfrm>
        </p:grpSpPr>
        <p:sp>
          <p:nvSpPr>
            <p:cNvPr id="1673" name="Google Shape;1673;p5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74" name="Google Shape;1674;p5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75" name="Google Shape;1675;p5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76" name="Google Shape;1676;p5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77" name="Google Shape;1677;p5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78" name="Google Shape;1678;p5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79" name="Google Shape;1679;p5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0" name="Google Shape;1680;p5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1" name="Google Shape;1681;p5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2" name="Google Shape;1682;p5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3" name="Google Shape;1683;p5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4" name="Google Shape;1684;p5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5" name="Google Shape;1685;p5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6" name="Google Shape;1686;p5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7" name="Google Shape;1687;p5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8" name="Google Shape;1688;p5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89" name="Google Shape;1689;p5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90" name="Google Shape;1690;p5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91" name="Google Shape;1691;p5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92" name="Google Shape;1692;p5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93" name="Google Shape;1693;p5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94" name="Google Shape;1694;p5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95" name="Google Shape;1695;p5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96" name="Google Shape;1696;p5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697" name="Google Shape;1697;p55"/>
          <p:cNvGrpSpPr/>
          <p:nvPr/>
        </p:nvGrpSpPr>
        <p:grpSpPr>
          <a:xfrm>
            <a:off x="7285355" y="4606956"/>
            <a:ext cx="543432" cy="741197"/>
            <a:chOff x="2878829" y="3023092"/>
            <a:chExt cx="543432" cy="741197"/>
          </a:xfrm>
        </p:grpSpPr>
        <p:sp>
          <p:nvSpPr>
            <p:cNvPr id="1698" name="Google Shape;169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99" name="Google Shape;169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0" name="Google Shape;170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1" name="Google Shape;170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2" name="Google Shape;170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3" name="Google Shape;170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4" name="Google Shape;170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5" name="Google Shape;170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6" name="Google Shape;170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7" name="Google Shape;170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8" name="Google Shape;170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9" name="Google Shape;170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0" name="Google Shape;171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1" name="Google Shape;171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2" name="Google Shape;171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3" name="Google Shape;171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4" name="Google Shape;171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5" name="Google Shape;171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6" name="Google Shape;171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7" name="Google Shape;171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8" name="Google Shape;171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9" name="Google Shape;171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20" name="Google Shape;172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21" name="Google Shape;172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5"/>
          <p:cNvGrpSpPr/>
          <p:nvPr/>
        </p:nvGrpSpPr>
        <p:grpSpPr>
          <a:xfrm>
            <a:off x="719993" y="3012132"/>
            <a:ext cx="1215620" cy="1938564"/>
            <a:chOff x="4479125" y="1922025"/>
            <a:chExt cx="384775" cy="613625"/>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688" name="Google Shape;688;p45"/>
          <p:cNvGrpSpPr/>
          <p:nvPr/>
        </p:nvGrpSpPr>
        <p:grpSpPr>
          <a:xfrm>
            <a:off x="6318883" y="447281"/>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13" name="Google Shape;713;p45"/>
          <p:cNvGrpSpPr/>
          <p:nvPr/>
        </p:nvGrpSpPr>
        <p:grpSpPr>
          <a:xfrm>
            <a:off x="449509" y="368056"/>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38" name="Google Shape;738;p45"/>
          <p:cNvGrpSpPr/>
          <p:nvPr/>
        </p:nvGrpSpPr>
        <p:grpSpPr>
          <a:xfrm>
            <a:off x="7285355" y="4606956"/>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63" name="Google Shape;763;p45"/>
          <p:cNvGrpSpPr/>
          <p:nvPr/>
        </p:nvGrpSpPr>
        <p:grpSpPr>
          <a:xfrm rot="16200000">
            <a:off x="2207721" y="493519"/>
            <a:ext cx="80672" cy="1321569"/>
            <a:chOff x="240800" y="2611388"/>
            <a:chExt cx="14075" cy="245512"/>
          </a:xfrm>
        </p:grpSpPr>
        <p:sp>
          <p:nvSpPr>
            <p:cNvPr id="764" name="Google Shape;764;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765" name="Google Shape;765;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6" name="Google Shape;766;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7" name="Google Shape;767;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86" name="TextBox 85">
            <a:extLst>
              <a:ext uri="{FF2B5EF4-FFF2-40B4-BE49-F238E27FC236}">
                <a16:creationId xmlns:a16="http://schemas.microsoft.com/office/drawing/2014/main" id="{3DF267FC-F14C-4F3E-BE9A-7AE07A7679C5}"/>
              </a:ext>
            </a:extLst>
          </p:cNvPr>
          <p:cNvSpPr txBox="1"/>
          <p:nvPr/>
        </p:nvSpPr>
        <p:spPr>
          <a:xfrm>
            <a:off x="1454488" y="624948"/>
            <a:ext cx="4600800" cy="461665"/>
          </a:xfrm>
          <a:prstGeom prst="rect">
            <a:avLst/>
          </a:prstGeom>
          <a:noFill/>
        </p:spPr>
        <p:txBody>
          <a:bodyPr wrap="square" rtlCol="0">
            <a:spAutoFit/>
          </a:bodyPr>
          <a:lstStyle/>
          <a:p>
            <a:r>
              <a:rPr lang="en-US" sz="2400" dirty="0">
                <a:solidFill>
                  <a:schemeClr val="bg1"/>
                </a:solidFill>
                <a:latin typeface="Trajan Pro" panose="02020502050506020301" pitchFamily="18" charset="0"/>
                <a:cs typeface="Times New Roman" panose="02020603050405020304" pitchFamily="18" charset="0"/>
              </a:rPr>
              <a:t>Merchandising</a:t>
            </a:r>
            <a:endParaRPr lang="en-IN" sz="2400" dirty="0">
              <a:solidFill>
                <a:schemeClr val="bg1"/>
              </a:solidFill>
              <a:latin typeface="Trajan Pro" panose="02020502050506020301" pitchFamily="18" charset="0"/>
              <a:cs typeface="Times New Roman" panose="02020603050405020304" pitchFamily="18" charset="0"/>
            </a:endParaRPr>
          </a:p>
        </p:txBody>
      </p:sp>
      <p:sp>
        <p:nvSpPr>
          <p:cNvPr id="87" name="TextBox 86">
            <a:extLst>
              <a:ext uri="{FF2B5EF4-FFF2-40B4-BE49-F238E27FC236}">
                <a16:creationId xmlns:a16="http://schemas.microsoft.com/office/drawing/2014/main" id="{E686F038-332E-4325-842F-99BB1572C6B6}"/>
              </a:ext>
            </a:extLst>
          </p:cNvPr>
          <p:cNvSpPr txBox="1"/>
          <p:nvPr/>
        </p:nvSpPr>
        <p:spPr>
          <a:xfrm>
            <a:off x="1454488" y="1669432"/>
            <a:ext cx="4055949" cy="1600438"/>
          </a:xfrm>
          <a:prstGeom prst="rect">
            <a:avLst/>
          </a:prstGeom>
          <a:noFill/>
        </p:spPr>
        <p:txBody>
          <a:bodyPr wrap="square" rtlCol="0">
            <a:spAutoFit/>
          </a:bodyPr>
          <a:lstStyle/>
          <a:p>
            <a:r>
              <a:rPr lang="en-US" dirty="0">
                <a:solidFill>
                  <a:schemeClr val="bg1"/>
                </a:solidFill>
                <a:latin typeface="Bahnschrift Light" panose="020B0502040204020203" pitchFamily="34" charset="0"/>
              </a:rPr>
              <a:t>eCommerce merchandising is a strategy of organizing, structuring, and standardizing the products and offers on an online website with the purpose to increase sales. This method often includes promotions, increasing search results, and mainly focusing on overall needs and customer satisfaction.</a:t>
            </a:r>
            <a:endParaRPr lang="en-IN" sz="1200" dirty="0">
              <a:solidFill>
                <a:schemeClr val="bg1"/>
              </a:solidFill>
              <a:latin typeface="Bahnschrift Light" panose="020B0502040204020203" pitchFamily="34" charset="0"/>
            </a:endParaRPr>
          </a:p>
        </p:txBody>
      </p:sp>
      <p:pic>
        <p:nvPicPr>
          <p:cNvPr id="7" name="Picture 6">
            <a:extLst>
              <a:ext uri="{FF2B5EF4-FFF2-40B4-BE49-F238E27FC236}">
                <a16:creationId xmlns:a16="http://schemas.microsoft.com/office/drawing/2014/main" id="{BCA0FAEF-0273-40F8-A779-0EFF9C111B89}"/>
              </a:ext>
            </a:extLst>
          </p:cNvPr>
          <p:cNvPicPr>
            <a:picLocks noChangeAspect="1"/>
          </p:cNvPicPr>
          <p:nvPr/>
        </p:nvPicPr>
        <p:blipFill>
          <a:blip r:embed="rId3"/>
          <a:stretch>
            <a:fillRect/>
          </a:stretch>
        </p:blipFill>
        <p:spPr>
          <a:xfrm>
            <a:off x="4870174" y="1313555"/>
            <a:ext cx="4595199" cy="2297599"/>
          </a:xfrm>
          <a:prstGeom prst="rect">
            <a:avLst/>
          </a:prstGeom>
        </p:spPr>
      </p:pic>
    </p:spTree>
    <p:extLst>
      <p:ext uri="{BB962C8B-B14F-4D97-AF65-F5344CB8AC3E}">
        <p14:creationId xmlns:p14="http://schemas.microsoft.com/office/powerpoint/2010/main" val="237354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4594375" y="1356150"/>
            <a:ext cx="1288200" cy="1287600"/>
          </a:xfrm>
          <a:prstGeom prst="rect">
            <a:avLst/>
          </a:prstGeom>
        </p:spPr>
        <p:txBody>
          <a:bodyPr spcFirstLastPara="1" wrap="square" lIns="91425" tIns="91425" rIns="91425" bIns="91425" anchor="ctr" anchorCtr="0">
            <a:noAutofit/>
          </a:bodyPr>
          <a:lstStyle/>
          <a:p>
            <a:r>
              <a:rPr lang="en"/>
              <a:t>04</a:t>
            </a:r>
            <a:endParaRPr/>
          </a:p>
        </p:txBody>
      </p:sp>
      <p:sp>
        <p:nvSpPr>
          <p:cNvPr id="2232" name="Google Shape;2232;p61"/>
          <p:cNvSpPr txBox="1">
            <a:spLocks noGrp="1"/>
          </p:cNvSpPr>
          <p:nvPr>
            <p:ph type="title" idx="2"/>
          </p:nvPr>
        </p:nvSpPr>
        <p:spPr>
          <a:xfrm>
            <a:off x="2686963" y="2587001"/>
            <a:ext cx="3195600" cy="653700"/>
          </a:xfrm>
          <a:prstGeom prst="rect">
            <a:avLst/>
          </a:prstGeom>
        </p:spPr>
        <p:txBody>
          <a:bodyPr spcFirstLastPara="1" wrap="square" lIns="91425" tIns="91425" rIns="91425" bIns="91425" anchor="t" anchorCtr="0">
            <a:noAutofit/>
          </a:bodyPr>
          <a:lstStyle/>
          <a:p>
            <a:r>
              <a:rPr lang="en-IN" dirty="0"/>
              <a:t>MARKETING</a:t>
            </a:r>
            <a:endParaRPr dirty="0"/>
          </a:p>
        </p:txBody>
      </p:sp>
      <p:grpSp>
        <p:nvGrpSpPr>
          <p:cNvPr id="2233" name="Google Shape;2233;p61"/>
          <p:cNvGrpSpPr/>
          <p:nvPr/>
        </p:nvGrpSpPr>
        <p:grpSpPr>
          <a:xfrm>
            <a:off x="6010075" y="1528627"/>
            <a:ext cx="80672" cy="1487545"/>
            <a:chOff x="240800" y="2580554"/>
            <a:chExt cx="14075" cy="276346"/>
          </a:xfrm>
        </p:grpSpPr>
        <p:sp>
          <p:nvSpPr>
            <p:cNvPr id="2234" name="Google Shape;2234;p61"/>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5" name="Google Shape;2235;p61"/>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6" name="Google Shape;2236;p61"/>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37" name="Google Shape;2237;p61"/>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238" name="Google Shape;2238;p61"/>
          <p:cNvGrpSpPr/>
          <p:nvPr/>
        </p:nvGrpSpPr>
        <p:grpSpPr>
          <a:xfrm rot="10800000">
            <a:off x="6807255" y="4077830"/>
            <a:ext cx="543432" cy="741197"/>
            <a:chOff x="2878829" y="3023092"/>
            <a:chExt cx="543432" cy="741197"/>
          </a:xfrm>
        </p:grpSpPr>
        <p:sp>
          <p:nvSpPr>
            <p:cNvPr id="2239" name="Google Shape;2239;p6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0" name="Google Shape;2240;p6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1" name="Google Shape;2241;p6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2" name="Google Shape;2242;p6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3" name="Google Shape;2243;p6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4" name="Google Shape;2244;p6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5" name="Google Shape;2245;p6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6" name="Google Shape;2246;p6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7" name="Google Shape;2247;p6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8" name="Google Shape;2248;p6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49" name="Google Shape;2249;p6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0" name="Google Shape;2250;p6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1" name="Google Shape;2251;p6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2" name="Google Shape;2252;p6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3" name="Google Shape;2253;p6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4" name="Google Shape;2254;p6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5" name="Google Shape;2255;p6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6" name="Google Shape;2256;p6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7" name="Google Shape;2257;p6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8" name="Google Shape;2258;p6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59" name="Google Shape;2259;p6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60" name="Google Shape;2260;p6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61" name="Google Shape;2261;p6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62" name="Google Shape;2262;p6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263" name="Google Shape;2263;p61"/>
          <p:cNvGrpSpPr/>
          <p:nvPr/>
        </p:nvGrpSpPr>
        <p:grpSpPr>
          <a:xfrm rot="10800000">
            <a:off x="1239817" y="2482081"/>
            <a:ext cx="543432" cy="741197"/>
            <a:chOff x="2878829" y="3023092"/>
            <a:chExt cx="543432" cy="741197"/>
          </a:xfrm>
        </p:grpSpPr>
        <p:sp>
          <p:nvSpPr>
            <p:cNvPr id="2264" name="Google Shape;2264;p6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65" name="Google Shape;2265;p6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66" name="Google Shape;2266;p6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67" name="Google Shape;2267;p6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68" name="Google Shape;2268;p6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69" name="Google Shape;2269;p6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0" name="Google Shape;2270;p6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1" name="Google Shape;2271;p6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2" name="Google Shape;2272;p6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3" name="Google Shape;2273;p6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4" name="Google Shape;2274;p6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5" name="Google Shape;2275;p6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6" name="Google Shape;2276;p6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7" name="Google Shape;2277;p6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8" name="Google Shape;2278;p6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9" name="Google Shape;2279;p6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80" name="Google Shape;2280;p6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81" name="Google Shape;2281;p6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82" name="Google Shape;2282;p6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83" name="Google Shape;2283;p6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84" name="Google Shape;2284;p6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85" name="Google Shape;2285;p6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86" name="Google Shape;2286;p6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87" name="Google Shape;2287;p6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288" name="Google Shape;2288;p61"/>
          <p:cNvGrpSpPr/>
          <p:nvPr/>
        </p:nvGrpSpPr>
        <p:grpSpPr>
          <a:xfrm flipH="1">
            <a:off x="5875692" y="285902"/>
            <a:ext cx="2956955" cy="4721744"/>
            <a:chOff x="4479125" y="1041049"/>
            <a:chExt cx="935952" cy="1494601"/>
          </a:xfrm>
        </p:grpSpPr>
        <p:sp>
          <p:nvSpPr>
            <p:cNvPr id="2289" name="Google Shape;2289;p61"/>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290" name="Google Shape;2290;p61"/>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291" name="Google Shape;2291;p61"/>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292" name="Google Shape;2292;p61"/>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2" name="그룹 49">
            <a:extLst>
              <a:ext uri="{FF2B5EF4-FFF2-40B4-BE49-F238E27FC236}">
                <a16:creationId xmlns:a16="http://schemas.microsoft.com/office/drawing/2014/main" id="{5512ACF6-B84C-4F6D-9C10-78C8093E2993}"/>
              </a:ext>
            </a:extLst>
          </p:cNvPr>
          <p:cNvGrpSpPr/>
          <p:nvPr/>
        </p:nvGrpSpPr>
        <p:grpSpPr>
          <a:xfrm>
            <a:off x="3075954" y="1414490"/>
            <a:ext cx="2776991" cy="2946617"/>
            <a:chOff x="4733387" y="2304040"/>
            <a:chExt cx="2734502" cy="3040391"/>
          </a:xfrm>
        </p:grpSpPr>
        <p:sp>
          <p:nvSpPr>
            <p:cNvPr id="3" name="Oval 30">
              <a:extLst>
                <a:ext uri="{FF2B5EF4-FFF2-40B4-BE49-F238E27FC236}">
                  <a16:creationId xmlns:a16="http://schemas.microsoft.com/office/drawing/2014/main" id="{3A966BAD-6258-448B-B1EA-44BF5BA60C6E}"/>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Oval 31">
              <a:extLst>
                <a:ext uri="{FF2B5EF4-FFF2-40B4-BE49-F238E27FC236}">
                  <a16:creationId xmlns:a16="http://schemas.microsoft.com/office/drawing/2014/main" id="{A386DA26-2184-4434-96A7-D10A1E7C99E1}"/>
                </a:ext>
              </a:extLst>
            </p:cNvPr>
            <p:cNvSpPr/>
            <p:nvPr/>
          </p:nvSpPr>
          <p:spPr>
            <a:xfrm>
              <a:off x="5948939" y="2304040"/>
              <a:ext cx="279648" cy="279648"/>
            </a:xfrm>
            <a:prstGeom prst="ellipse">
              <a:avLst/>
            </a:prstGeom>
            <a:solidFill>
              <a:schemeClr val="accent6">
                <a:lumMod val="50000"/>
                <a:lumOff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Oval 32">
              <a:extLst>
                <a:ext uri="{FF2B5EF4-FFF2-40B4-BE49-F238E27FC236}">
                  <a16:creationId xmlns:a16="http://schemas.microsoft.com/office/drawing/2014/main" id="{67C5EB39-9FFA-4360-BA1D-9B09C138E25C}"/>
                </a:ext>
              </a:extLst>
            </p:cNvPr>
            <p:cNvSpPr/>
            <p:nvPr/>
          </p:nvSpPr>
          <p:spPr>
            <a:xfrm>
              <a:off x="5966487" y="5064783"/>
              <a:ext cx="279648" cy="279648"/>
            </a:xfrm>
            <a:prstGeom prst="ellipse">
              <a:avLst/>
            </a:prstGeom>
            <a:solidFill>
              <a:schemeClr val="accent6">
                <a:lumMod val="50000"/>
                <a:lumOff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Oval 33">
              <a:extLst>
                <a:ext uri="{FF2B5EF4-FFF2-40B4-BE49-F238E27FC236}">
                  <a16:creationId xmlns:a16="http://schemas.microsoft.com/office/drawing/2014/main" id="{83342389-FDF6-4C7F-B967-1E1510307F41}"/>
                </a:ext>
              </a:extLst>
            </p:cNvPr>
            <p:cNvSpPr/>
            <p:nvPr/>
          </p:nvSpPr>
          <p:spPr>
            <a:xfrm>
              <a:off x="7092436" y="4450608"/>
              <a:ext cx="279648" cy="279648"/>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34">
              <a:extLst>
                <a:ext uri="{FF2B5EF4-FFF2-40B4-BE49-F238E27FC236}">
                  <a16:creationId xmlns:a16="http://schemas.microsoft.com/office/drawing/2014/main" id="{A6162098-7445-4D47-AB06-8378B88399F7}"/>
                </a:ext>
              </a:extLst>
            </p:cNvPr>
            <p:cNvSpPr/>
            <p:nvPr/>
          </p:nvSpPr>
          <p:spPr>
            <a:xfrm>
              <a:off x="7092436" y="2936819"/>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35">
              <a:extLst>
                <a:ext uri="{FF2B5EF4-FFF2-40B4-BE49-F238E27FC236}">
                  <a16:creationId xmlns:a16="http://schemas.microsoft.com/office/drawing/2014/main" id="{EA85CC40-D16A-4803-AD91-AB50D025AA01}"/>
                </a:ext>
              </a:extLst>
            </p:cNvPr>
            <p:cNvSpPr/>
            <p:nvPr/>
          </p:nvSpPr>
          <p:spPr>
            <a:xfrm>
              <a:off x="4799856" y="4450608"/>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36">
              <a:extLst>
                <a:ext uri="{FF2B5EF4-FFF2-40B4-BE49-F238E27FC236}">
                  <a16:creationId xmlns:a16="http://schemas.microsoft.com/office/drawing/2014/main" id="{91BDE230-CF99-4C30-9354-394D6DE73C0A}"/>
                </a:ext>
              </a:extLst>
            </p:cNvPr>
            <p:cNvSpPr/>
            <p:nvPr/>
          </p:nvSpPr>
          <p:spPr>
            <a:xfrm>
              <a:off x="4799856" y="2936819"/>
              <a:ext cx="279648" cy="27964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0" name="그룹 63">
            <a:extLst>
              <a:ext uri="{FF2B5EF4-FFF2-40B4-BE49-F238E27FC236}">
                <a16:creationId xmlns:a16="http://schemas.microsoft.com/office/drawing/2014/main" id="{5C0A884C-F9D7-4A4D-8E88-BE73C6D6D8CF}"/>
              </a:ext>
            </a:extLst>
          </p:cNvPr>
          <p:cNvGrpSpPr/>
          <p:nvPr/>
        </p:nvGrpSpPr>
        <p:grpSpPr>
          <a:xfrm rot="2745072">
            <a:off x="3759341" y="2126370"/>
            <a:ext cx="1380423" cy="1387341"/>
            <a:chOff x="96838" y="117476"/>
            <a:chExt cx="817562" cy="798513"/>
          </a:xfrm>
        </p:grpSpPr>
        <p:sp>
          <p:nvSpPr>
            <p:cNvPr id="11" name="Freeform 10">
              <a:extLst>
                <a:ext uri="{FF2B5EF4-FFF2-40B4-BE49-F238E27FC236}">
                  <a16:creationId xmlns:a16="http://schemas.microsoft.com/office/drawing/2014/main" id="{F25B9E68-DBA1-46E5-8FF9-88D76566F832}"/>
                </a:ext>
              </a:extLst>
            </p:cNvPr>
            <p:cNvSpPr>
              <a:spLocks/>
            </p:cNvSpPr>
            <p:nvPr/>
          </p:nvSpPr>
          <p:spPr bwMode="auto">
            <a:xfrm>
              <a:off x="241300" y="257176"/>
              <a:ext cx="673100" cy="658813"/>
            </a:xfrm>
            <a:custGeom>
              <a:avLst/>
              <a:gdLst>
                <a:gd name="T0" fmla="*/ 768 w 887"/>
                <a:gd name="T1" fmla="*/ 12 h 868"/>
                <a:gd name="T2" fmla="*/ 856 w 887"/>
                <a:gd name="T3" fmla="*/ 166 h 868"/>
                <a:gd name="T4" fmla="*/ 887 w 887"/>
                <a:gd name="T5" fmla="*/ 341 h 868"/>
                <a:gd name="T6" fmla="*/ 846 w 887"/>
                <a:gd name="T7" fmla="*/ 542 h 868"/>
                <a:gd name="T8" fmla="*/ 729 w 887"/>
                <a:gd name="T9" fmla="*/ 713 h 868"/>
                <a:gd name="T10" fmla="*/ 553 w 887"/>
                <a:gd name="T11" fmla="*/ 827 h 868"/>
                <a:gd name="T12" fmla="*/ 348 w 887"/>
                <a:gd name="T13" fmla="*/ 868 h 868"/>
                <a:gd name="T14" fmla="*/ 171 w 887"/>
                <a:gd name="T15" fmla="*/ 837 h 868"/>
                <a:gd name="T16" fmla="*/ 13 w 887"/>
                <a:gd name="T17" fmla="*/ 751 h 868"/>
                <a:gd name="T18" fmla="*/ 0 w 887"/>
                <a:gd name="T19" fmla="*/ 743 h 868"/>
                <a:gd name="T20" fmla="*/ 13 w 887"/>
                <a:gd name="T21" fmla="*/ 734 h 868"/>
                <a:gd name="T22" fmla="*/ 33 w 887"/>
                <a:gd name="T23" fmla="*/ 721 h 868"/>
                <a:gd name="T24" fmla="*/ 39 w 887"/>
                <a:gd name="T25" fmla="*/ 716 h 868"/>
                <a:gd name="T26" fmla="*/ 46 w 887"/>
                <a:gd name="T27" fmla="*/ 721 h 868"/>
                <a:gd name="T28" fmla="*/ 189 w 887"/>
                <a:gd name="T29" fmla="*/ 798 h 868"/>
                <a:gd name="T30" fmla="*/ 348 w 887"/>
                <a:gd name="T31" fmla="*/ 822 h 868"/>
                <a:gd name="T32" fmla="*/ 537 w 887"/>
                <a:gd name="T33" fmla="*/ 786 h 868"/>
                <a:gd name="T34" fmla="*/ 697 w 887"/>
                <a:gd name="T35" fmla="*/ 682 h 868"/>
                <a:gd name="T36" fmla="*/ 804 w 887"/>
                <a:gd name="T37" fmla="*/ 526 h 868"/>
                <a:gd name="T38" fmla="*/ 841 w 887"/>
                <a:gd name="T39" fmla="*/ 341 h 868"/>
                <a:gd name="T40" fmla="*/ 815 w 887"/>
                <a:gd name="T41" fmla="*/ 184 h 868"/>
                <a:gd name="T42" fmla="*/ 737 w 887"/>
                <a:gd name="T43" fmla="*/ 44 h 868"/>
                <a:gd name="T44" fmla="*/ 732 w 887"/>
                <a:gd name="T45" fmla="*/ 38 h 868"/>
                <a:gd name="T46" fmla="*/ 737 w 887"/>
                <a:gd name="T47" fmla="*/ 31 h 868"/>
                <a:gd name="T48" fmla="*/ 750 w 887"/>
                <a:gd name="T49" fmla="*/ 12 h 868"/>
                <a:gd name="T50" fmla="*/ 758 w 887"/>
                <a:gd name="T51" fmla="*/ 0 h 868"/>
                <a:gd name="T52" fmla="*/ 768 w 887"/>
                <a:gd name="T53" fmla="*/ 12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7" h="868">
                  <a:moveTo>
                    <a:pt x="768" y="12"/>
                  </a:moveTo>
                  <a:cubicBezTo>
                    <a:pt x="806" y="57"/>
                    <a:pt x="835" y="109"/>
                    <a:pt x="856" y="166"/>
                  </a:cubicBezTo>
                  <a:cubicBezTo>
                    <a:pt x="876" y="222"/>
                    <a:pt x="887" y="280"/>
                    <a:pt x="887" y="341"/>
                  </a:cubicBezTo>
                  <a:cubicBezTo>
                    <a:pt x="887" y="412"/>
                    <a:pt x="872" y="480"/>
                    <a:pt x="846" y="542"/>
                  </a:cubicBezTo>
                  <a:cubicBezTo>
                    <a:pt x="819" y="606"/>
                    <a:pt x="778" y="664"/>
                    <a:pt x="729" y="713"/>
                  </a:cubicBezTo>
                  <a:cubicBezTo>
                    <a:pt x="680" y="762"/>
                    <a:pt x="620" y="801"/>
                    <a:pt x="553" y="827"/>
                  </a:cubicBezTo>
                  <a:cubicBezTo>
                    <a:pt x="490" y="853"/>
                    <a:pt x="422" y="868"/>
                    <a:pt x="348" y="868"/>
                  </a:cubicBezTo>
                  <a:cubicBezTo>
                    <a:pt x="286" y="868"/>
                    <a:pt x="226" y="856"/>
                    <a:pt x="171" y="837"/>
                  </a:cubicBezTo>
                  <a:cubicBezTo>
                    <a:pt x="112" y="817"/>
                    <a:pt x="59" y="788"/>
                    <a:pt x="13" y="751"/>
                  </a:cubicBezTo>
                  <a:lnTo>
                    <a:pt x="0" y="743"/>
                  </a:lnTo>
                  <a:lnTo>
                    <a:pt x="13" y="734"/>
                  </a:lnTo>
                  <a:lnTo>
                    <a:pt x="33" y="721"/>
                  </a:lnTo>
                  <a:lnTo>
                    <a:pt x="39" y="716"/>
                  </a:lnTo>
                  <a:lnTo>
                    <a:pt x="46" y="721"/>
                  </a:lnTo>
                  <a:cubicBezTo>
                    <a:pt x="88" y="754"/>
                    <a:pt x="137" y="780"/>
                    <a:pt x="189" y="798"/>
                  </a:cubicBezTo>
                  <a:cubicBezTo>
                    <a:pt x="238" y="814"/>
                    <a:pt x="293" y="822"/>
                    <a:pt x="348" y="822"/>
                  </a:cubicBezTo>
                  <a:cubicBezTo>
                    <a:pt x="415" y="822"/>
                    <a:pt x="478" y="811"/>
                    <a:pt x="537" y="786"/>
                  </a:cubicBezTo>
                  <a:cubicBezTo>
                    <a:pt x="597" y="762"/>
                    <a:pt x="651" y="726"/>
                    <a:pt x="697" y="682"/>
                  </a:cubicBezTo>
                  <a:cubicBezTo>
                    <a:pt x="742" y="637"/>
                    <a:pt x="780" y="585"/>
                    <a:pt x="804" y="526"/>
                  </a:cubicBezTo>
                  <a:cubicBezTo>
                    <a:pt x="828" y="469"/>
                    <a:pt x="841" y="406"/>
                    <a:pt x="841" y="341"/>
                  </a:cubicBezTo>
                  <a:cubicBezTo>
                    <a:pt x="841" y="285"/>
                    <a:pt x="832" y="233"/>
                    <a:pt x="815" y="184"/>
                  </a:cubicBezTo>
                  <a:cubicBezTo>
                    <a:pt x="797" y="132"/>
                    <a:pt x="771" y="87"/>
                    <a:pt x="737" y="44"/>
                  </a:cubicBezTo>
                  <a:lnTo>
                    <a:pt x="732" y="38"/>
                  </a:lnTo>
                  <a:lnTo>
                    <a:pt x="737" y="31"/>
                  </a:lnTo>
                  <a:lnTo>
                    <a:pt x="750" y="12"/>
                  </a:lnTo>
                  <a:lnTo>
                    <a:pt x="758" y="0"/>
                  </a:lnTo>
                  <a:lnTo>
                    <a:pt x="768" y="12"/>
                  </a:lnTo>
                  <a:close/>
                </a:path>
              </a:pathLst>
            </a:custGeom>
            <a:solidFill>
              <a:srgbClr val="7272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a:p>
          </p:txBody>
        </p:sp>
        <p:sp>
          <p:nvSpPr>
            <p:cNvPr id="12" name="Freeform 11">
              <a:extLst>
                <a:ext uri="{FF2B5EF4-FFF2-40B4-BE49-F238E27FC236}">
                  <a16:creationId xmlns:a16="http://schemas.microsoft.com/office/drawing/2014/main" id="{2A64B258-8BCC-4ACE-ADB2-DF0DBE869F21}"/>
                </a:ext>
              </a:extLst>
            </p:cNvPr>
            <p:cNvSpPr>
              <a:spLocks/>
            </p:cNvSpPr>
            <p:nvPr/>
          </p:nvSpPr>
          <p:spPr bwMode="auto">
            <a:xfrm>
              <a:off x="96838" y="117476"/>
              <a:ext cx="673100" cy="657225"/>
            </a:xfrm>
            <a:custGeom>
              <a:avLst/>
              <a:gdLst>
                <a:gd name="T0" fmla="*/ 538 w 887"/>
                <a:gd name="T1" fmla="*/ 0 h 866"/>
                <a:gd name="T2" fmla="*/ 717 w 887"/>
                <a:gd name="T3" fmla="*/ 29 h 866"/>
                <a:gd name="T4" fmla="*/ 875 w 887"/>
                <a:gd name="T5" fmla="*/ 114 h 866"/>
                <a:gd name="T6" fmla="*/ 887 w 887"/>
                <a:gd name="T7" fmla="*/ 124 h 866"/>
                <a:gd name="T8" fmla="*/ 874 w 887"/>
                <a:gd name="T9" fmla="*/ 133 h 866"/>
                <a:gd name="T10" fmla="*/ 854 w 887"/>
                <a:gd name="T11" fmla="*/ 146 h 866"/>
                <a:gd name="T12" fmla="*/ 847 w 887"/>
                <a:gd name="T13" fmla="*/ 150 h 866"/>
                <a:gd name="T14" fmla="*/ 841 w 887"/>
                <a:gd name="T15" fmla="*/ 145 h 866"/>
                <a:gd name="T16" fmla="*/ 699 w 887"/>
                <a:gd name="T17" fmla="*/ 70 h 866"/>
                <a:gd name="T18" fmla="*/ 538 w 887"/>
                <a:gd name="T19" fmla="*/ 44 h 866"/>
                <a:gd name="T20" fmla="*/ 351 w 887"/>
                <a:gd name="T21" fmla="*/ 80 h 866"/>
                <a:gd name="T22" fmla="*/ 190 w 887"/>
                <a:gd name="T23" fmla="*/ 184 h 866"/>
                <a:gd name="T24" fmla="*/ 83 w 887"/>
                <a:gd name="T25" fmla="*/ 342 h 866"/>
                <a:gd name="T26" fmla="*/ 45 w 887"/>
                <a:gd name="T27" fmla="*/ 526 h 866"/>
                <a:gd name="T28" fmla="*/ 71 w 887"/>
                <a:gd name="T29" fmla="*/ 682 h 866"/>
                <a:gd name="T30" fmla="*/ 149 w 887"/>
                <a:gd name="T31" fmla="*/ 822 h 866"/>
                <a:gd name="T32" fmla="*/ 154 w 887"/>
                <a:gd name="T33" fmla="*/ 828 h 866"/>
                <a:gd name="T34" fmla="*/ 149 w 887"/>
                <a:gd name="T35" fmla="*/ 835 h 866"/>
                <a:gd name="T36" fmla="*/ 136 w 887"/>
                <a:gd name="T37" fmla="*/ 854 h 866"/>
                <a:gd name="T38" fmla="*/ 128 w 887"/>
                <a:gd name="T39" fmla="*/ 866 h 866"/>
                <a:gd name="T40" fmla="*/ 118 w 887"/>
                <a:gd name="T41" fmla="*/ 856 h 866"/>
                <a:gd name="T42" fmla="*/ 31 w 887"/>
                <a:gd name="T43" fmla="*/ 700 h 866"/>
                <a:gd name="T44" fmla="*/ 0 w 887"/>
                <a:gd name="T45" fmla="*/ 526 h 866"/>
                <a:gd name="T46" fmla="*/ 42 w 887"/>
                <a:gd name="T47" fmla="*/ 324 h 866"/>
                <a:gd name="T48" fmla="*/ 157 w 887"/>
                <a:gd name="T49" fmla="*/ 154 h 866"/>
                <a:gd name="T50" fmla="*/ 333 w 887"/>
                <a:gd name="T51" fmla="*/ 39 h 866"/>
                <a:gd name="T52" fmla="*/ 538 w 887"/>
                <a:gd name="T53" fmla="*/ 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7" h="866">
                  <a:moveTo>
                    <a:pt x="538" y="0"/>
                  </a:moveTo>
                  <a:cubicBezTo>
                    <a:pt x="600" y="0"/>
                    <a:pt x="660" y="10"/>
                    <a:pt x="717" y="29"/>
                  </a:cubicBezTo>
                  <a:cubicBezTo>
                    <a:pt x="774" y="49"/>
                    <a:pt x="828" y="78"/>
                    <a:pt x="875" y="114"/>
                  </a:cubicBezTo>
                  <a:lnTo>
                    <a:pt x="887" y="124"/>
                  </a:lnTo>
                  <a:lnTo>
                    <a:pt x="874" y="133"/>
                  </a:lnTo>
                  <a:lnTo>
                    <a:pt x="854" y="146"/>
                  </a:lnTo>
                  <a:lnTo>
                    <a:pt x="847" y="150"/>
                  </a:lnTo>
                  <a:lnTo>
                    <a:pt x="841" y="145"/>
                  </a:lnTo>
                  <a:cubicBezTo>
                    <a:pt x="799" y="112"/>
                    <a:pt x="750" y="88"/>
                    <a:pt x="699" y="70"/>
                  </a:cubicBezTo>
                  <a:cubicBezTo>
                    <a:pt x="649" y="52"/>
                    <a:pt x="594" y="44"/>
                    <a:pt x="538" y="44"/>
                  </a:cubicBezTo>
                  <a:cubicBezTo>
                    <a:pt x="472" y="44"/>
                    <a:pt x="408" y="57"/>
                    <a:pt x="351" y="80"/>
                  </a:cubicBezTo>
                  <a:cubicBezTo>
                    <a:pt x="289" y="104"/>
                    <a:pt x="236" y="140"/>
                    <a:pt x="190" y="184"/>
                  </a:cubicBezTo>
                  <a:cubicBezTo>
                    <a:pt x="144" y="229"/>
                    <a:pt x="109" y="283"/>
                    <a:pt x="83" y="342"/>
                  </a:cubicBezTo>
                  <a:cubicBezTo>
                    <a:pt x="58" y="399"/>
                    <a:pt x="45" y="460"/>
                    <a:pt x="45" y="526"/>
                  </a:cubicBezTo>
                  <a:cubicBezTo>
                    <a:pt x="45" y="581"/>
                    <a:pt x="55" y="633"/>
                    <a:pt x="71" y="682"/>
                  </a:cubicBezTo>
                  <a:cubicBezTo>
                    <a:pt x="89" y="734"/>
                    <a:pt x="117" y="781"/>
                    <a:pt x="149" y="822"/>
                  </a:cubicBezTo>
                  <a:lnTo>
                    <a:pt x="154" y="828"/>
                  </a:lnTo>
                  <a:lnTo>
                    <a:pt x="149" y="835"/>
                  </a:lnTo>
                  <a:lnTo>
                    <a:pt x="136" y="854"/>
                  </a:lnTo>
                  <a:lnTo>
                    <a:pt x="128" y="866"/>
                  </a:lnTo>
                  <a:lnTo>
                    <a:pt x="118" y="856"/>
                  </a:lnTo>
                  <a:cubicBezTo>
                    <a:pt x="81" y="809"/>
                    <a:pt x="52" y="757"/>
                    <a:pt x="31" y="700"/>
                  </a:cubicBezTo>
                  <a:cubicBezTo>
                    <a:pt x="11" y="646"/>
                    <a:pt x="0" y="586"/>
                    <a:pt x="0" y="526"/>
                  </a:cubicBezTo>
                  <a:cubicBezTo>
                    <a:pt x="0" y="454"/>
                    <a:pt x="16" y="386"/>
                    <a:pt x="42" y="324"/>
                  </a:cubicBezTo>
                  <a:cubicBezTo>
                    <a:pt x="68" y="260"/>
                    <a:pt x="109" y="202"/>
                    <a:pt x="157" y="154"/>
                  </a:cubicBezTo>
                  <a:cubicBezTo>
                    <a:pt x="208" y="104"/>
                    <a:pt x="267" y="67"/>
                    <a:pt x="333" y="39"/>
                  </a:cubicBezTo>
                  <a:cubicBezTo>
                    <a:pt x="397" y="13"/>
                    <a:pt x="465" y="0"/>
                    <a:pt x="538" y="0"/>
                  </a:cubicBezTo>
                  <a:close/>
                </a:path>
              </a:pathLst>
            </a:custGeom>
            <a:solidFill>
              <a:srgbClr val="7272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a:p>
          </p:txBody>
        </p:sp>
        <p:sp>
          <p:nvSpPr>
            <p:cNvPr id="13" name="Freeform 12">
              <a:extLst>
                <a:ext uri="{FF2B5EF4-FFF2-40B4-BE49-F238E27FC236}">
                  <a16:creationId xmlns:a16="http://schemas.microsoft.com/office/drawing/2014/main" id="{4A26481C-9A01-4946-8109-996764D4993D}"/>
                </a:ext>
              </a:extLst>
            </p:cNvPr>
            <p:cNvSpPr>
              <a:spLocks/>
            </p:cNvSpPr>
            <p:nvPr/>
          </p:nvSpPr>
          <p:spPr bwMode="auto">
            <a:xfrm>
              <a:off x="169863" y="185738"/>
              <a:ext cx="671513" cy="660400"/>
            </a:xfrm>
            <a:custGeom>
              <a:avLst/>
              <a:gdLst>
                <a:gd name="T0" fmla="*/ 886 w 886"/>
                <a:gd name="T1" fmla="*/ 0 h 869"/>
                <a:gd name="T2" fmla="*/ 492 w 886"/>
                <a:gd name="T3" fmla="*/ 258 h 869"/>
                <a:gd name="T4" fmla="*/ 437 w 886"/>
                <a:gd name="T5" fmla="*/ 250 h 869"/>
                <a:gd name="T6" fmla="*/ 251 w 886"/>
                <a:gd name="T7" fmla="*/ 433 h 869"/>
                <a:gd name="T8" fmla="*/ 259 w 886"/>
                <a:gd name="T9" fmla="*/ 488 h 869"/>
                <a:gd name="T10" fmla="*/ 0 w 886"/>
                <a:gd name="T11" fmla="*/ 869 h 869"/>
                <a:gd name="T12" fmla="*/ 391 w 886"/>
                <a:gd name="T13" fmla="*/ 613 h 869"/>
                <a:gd name="T14" fmla="*/ 437 w 886"/>
                <a:gd name="T15" fmla="*/ 619 h 869"/>
                <a:gd name="T16" fmla="*/ 626 w 886"/>
                <a:gd name="T17" fmla="*/ 433 h 869"/>
                <a:gd name="T18" fmla="*/ 621 w 886"/>
                <a:gd name="T19" fmla="*/ 392 h 869"/>
                <a:gd name="T20" fmla="*/ 886 w 886"/>
                <a:gd name="T2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6" h="869">
                  <a:moveTo>
                    <a:pt x="886" y="0"/>
                  </a:moveTo>
                  <a:lnTo>
                    <a:pt x="492" y="258"/>
                  </a:lnTo>
                  <a:cubicBezTo>
                    <a:pt x="475" y="253"/>
                    <a:pt x="456" y="250"/>
                    <a:pt x="437" y="250"/>
                  </a:cubicBezTo>
                  <a:cubicBezTo>
                    <a:pt x="333" y="250"/>
                    <a:pt x="251" y="332"/>
                    <a:pt x="251" y="433"/>
                  </a:cubicBezTo>
                  <a:cubicBezTo>
                    <a:pt x="251" y="452"/>
                    <a:pt x="254" y="471"/>
                    <a:pt x="259" y="488"/>
                  </a:cubicBezTo>
                  <a:lnTo>
                    <a:pt x="0" y="869"/>
                  </a:lnTo>
                  <a:lnTo>
                    <a:pt x="391" y="613"/>
                  </a:lnTo>
                  <a:cubicBezTo>
                    <a:pt x="405" y="617"/>
                    <a:pt x="421" y="619"/>
                    <a:pt x="437" y="619"/>
                  </a:cubicBezTo>
                  <a:cubicBezTo>
                    <a:pt x="541" y="619"/>
                    <a:pt x="626" y="537"/>
                    <a:pt x="626" y="433"/>
                  </a:cubicBezTo>
                  <a:cubicBezTo>
                    <a:pt x="626" y="419"/>
                    <a:pt x="624" y="405"/>
                    <a:pt x="621" y="392"/>
                  </a:cubicBezTo>
                  <a:lnTo>
                    <a:pt x="886" y="0"/>
                  </a:lnTo>
                  <a:close/>
                </a:path>
              </a:pathLst>
            </a:custGeom>
            <a:solidFill>
              <a:srgbClr val="67C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a:p>
          </p:txBody>
        </p:sp>
        <p:sp>
          <p:nvSpPr>
            <p:cNvPr id="14" name="Freeform 13">
              <a:extLst>
                <a:ext uri="{FF2B5EF4-FFF2-40B4-BE49-F238E27FC236}">
                  <a16:creationId xmlns:a16="http://schemas.microsoft.com/office/drawing/2014/main" id="{D76A176E-5A23-4B41-BEC6-327CEEAA98AA}"/>
                </a:ext>
              </a:extLst>
            </p:cNvPr>
            <p:cNvSpPr>
              <a:spLocks/>
            </p:cNvSpPr>
            <p:nvPr/>
          </p:nvSpPr>
          <p:spPr bwMode="auto">
            <a:xfrm>
              <a:off x="414338" y="425451"/>
              <a:ext cx="176213" cy="174625"/>
            </a:xfrm>
            <a:custGeom>
              <a:avLst/>
              <a:gdLst>
                <a:gd name="T0" fmla="*/ 233 w 233"/>
                <a:gd name="T1" fmla="*/ 114 h 230"/>
                <a:gd name="T2" fmla="*/ 116 w 233"/>
                <a:gd name="T3" fmla="*/ 230 h 230"/>
                <a:gd name="T4" fmla="*/ 0 w 233"/>
                <a:gd name="T5" fmla="*/ 114 h 230"/>
                <a:gd name="T6" fmla="*/ 116 w 233"/>
                <a:gd name="T7" fmla="*/ 0 h 230"/>
                <a:gd name="T8" fmla="*/ 233 w 233"/>
                <a:gd name="T9" fmla="*/ 114 h 230"/>
              </a:gdLst>
              <a:ahLst/>
              <a:cxnLst>
                <a:cxn ang="0">
                  <a:pos x="T0" y="T1"/>
                </a:cxn>
                <a:cxn ang="0">
                  <a:pos x="T2" y="T3"/>
                </a:cxn>
                <a:cxn ang="0">
                  <a:pos x="T4" y="T5"/>
                </a:cxn>
                <a:cxn ang="0">
                  <a:pos x="T6" y="T7"/>
                </a:cxn>
                <a:cxn ang="0">
                  <a:pos x="T8" y="T9"/>
                </a:cxn>
              </a:cxnLst>
              <a:rect l="0" t="0" r="r" b="b"/>
              <a:pathLst>
                <a:path w="233" h="230">
                  <a:moveTo>
                    <a:pt x="233" y="114"/>
                  </a:moveTo>
                  <a:cubicBezTo>
                    <a:pt x="233" y="179"/>
                    <a:pt x="180" y="230"/>
                    <a:pt x="116" y="230"/>
                  </a:cubicBezTo>
                  <a:cubicBezTo>
                    <a:pt x="51" y="230"/>
                    <a:pt x="0" y="179"/>
                    <a:pt x="0" y="114"/>
                  </a:cubicBezTo>
                  <a:cubicBezTo>
                    <a:pt x="0" y="51"/>
                    <a:pt x="51" y="0"/>
                    <a:pt x="116" y="0"/>
                  </a:cubicBezTo>
                  <a:cubicBezTo>
                    <a:pt x="180" y="0"/>
                    <a:pt x="233" y="51"/>
                    <a:pt x="233"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a:p>
          </p:txBody>
        </p:sp>
        <p:sp>
          <p:nvSpPr>
            <p:cNvPr id="15" name="Oval 14">
              <a:extLst>
                <a:ext uri="{FF2B5EF4-FFF2-40B4-BE49-F238E27FC236}">
                  <a16:creationId xmlns:a16="http://schemas.microsoft.com/office/drawing/2014/main" id="{567571F8-625C-48D8-9694-CCCA9A50E47B}"/>
                </a:ext>
              </a:extLst>
            </p:cNvPr>
            <p:cNvSpPr>
              <a:spLocks noChangeArrowheads="1"/>
            </p:cNvSpPr>
            <p:nvPr/>
          </p:nvSpPr>
          <p:spPr bwMode="auto">
            <a:xfrm>
              <a:off x="442913" y="454026"/>
              <a:ext cx="119063" cy="117475"/>
            </a:xfrm>
            <a:prstGeom prst="ellipse">
              <a:avLst/>
            </a:prstGeom>
            <a:solidFill>
              <a:srgbClr val="67C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a:p>
          </p:txBody>
        </p:sp>
        <p:sp>
          <p:nvSpPr>
            <p:cNvPr id="16" name="Oval 15">
              <a:extLst>
                <a:ext uri="{FF2B5EF4-FFF2-40B4-BE49-F238E27FC236}">
                  <a16:creationId xmlns:a16="http://schemas.microsoft.com/office/drawing/2014/main" id="{B32EAB6B-C854-487B-89B8-9D04E63BD30B}"/>
                </a:ext>
              </a:extLst>
            </p:cNvPr>
            <p:cNvSpPr>
              <a:spLocks noChangeArrowheads="1"/>
            </p:cNvSpPr>
            <p:nvPr/>
          </p:nvSpPr>
          <p:spPr bwMode="auto">
            <a:xfrm>
              <a:off x="442913" y="454026"/>
              <a:ext cx="119063" cy="117475"/>
            </a:xfrm>
            <a:prstGeom prst="ellipse">
              <a:avLst/>
            </a:prstGeom>
            <a:solidFill>
              <a:srgbClr val="67C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ko-KR" altLang="en-US"/>
            </a:p>
          </p:txBody>
        </p:sp>
      </p:grpSp>
      <p:sp>
        <p:nvSpPr>
          <p:cNvPr id="17" name="TextBox 16">
            <a:extLst>
              <a:ext uri="{FF2B5EF4-FFF2-40B4-BE49-F238E27FC236}">
                <a16:creationId xmlns:a16="http://schemas.microsoft.com/office/drawing/2014/main" id="{8D7EFFA9-8611-42E0-9E03-368515B4A539}"/>
              </a:ext>
            </a:extLst>
          </p:cNvPr>
          <p:cNvSpPr txBox="1"/>
          <p:nvPr/>
        </p:nvSpPr>
        <p:spPr>
          <a:xfrm>
            <a:off x="3427448" y="259464"/>
            <a:ext cx="4600800" cy="461665"/>
          </a:xfrm>
          <a:prstGeom prst="rect">
            <a:avLst/>
          </a:prstGeom>
          <a:noFill/>
        </p:spPr>
        <p:txBody>
          <a:bodyPr wrap="square" rtlCol="0">
            <a:spAutoFit/>
          </a:bodyPr>
          <a:lstStyle/>
          <a:p>
            <a:r>
              <a:rPr lang="en-US" sz="2400" dirty="0">
                <a:solidFill>
                  <a:schemeClr val="bg1"/>
                </a:solidFill>
                <a:latin typeface="Trajan Pro" panose="02020502050506020301" pitchFamily="18" charset="0"/>
                <a:cs typeface="Times New Roman" panose="02020603050405020304" pitchFamily="18" charset="0"/>
              </a:rPr>
              <a:t>Contents</a:t>
            </a:r>
            <a:endParaRPr lang="en-IN" sz="2400" dirty="0">
              <a:solidFill>
                <a:schemeClr val="bg1"/>
              </a:solidFill>
              <a:latin typeface="Trajan Pro" panose="02020502050506020301"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B385D98A-F6BC-49BF-8954-B4BC16AE3C3D}"/>
              </a:ext>
            </a:extLst>
          </p:cNvPr>
          <p:cNvSpPr txBox="1"/>
          <p:nvPr/>
        </p:nvSpPr>
        <p:spPr>
          <a:xfrm>
            <a:off x="4310392" y="1396111"/>
            <a:ext cx="394131" cy="307777"/>
          </a:xfrm>
          <a:prstGeom prst="rect">
            <a:avLst/>
          </a:prstGeom>
          <a:noFill/>
        </p:spPr>
        <p:txBody>
          <a:bodyPr wrap="square" rtlCol="0">
            <a:spAutoFit/>
          </a:bodyPr>
          <a:lstStyle/>
          <a:p>
            <a:r>
              <a:rPr lang="en-IN" dirty="0">
                <a:solidFill>
                  <a:schemeClr val="bg1"/>
                </a:solidFill>
                <a:latin typeface="Trajan Pro" panose="02020502050506020301" pitchFamily="18" charset="0"/>
              </a:rPr>
              <a:t>1</a:t>
            </a:r>
          </a:p>
        </p:txBody>
      </p:sp>
      <p:sp>
        <p:nvSpPr>
          <p:cNvPr id="19" name="TextBox 18">
            <a:extLst>
              <a:ext uri="{FF2B5EF4-FFF2-40B4-BE49-F238E27FC236}">
                <a16:creationId xmlns:a16="http://schemas.microsoft.com/office/drawing/2014/main" id="{D1A4C0AE-4E5B-453B-A596-0774C90472B8}"/>
              </a:ext>
            </a:extLst>
          </p:cNvPr>
          <p:cNvSpPr txBox="1"/>
          <p:nvPr/>
        </p:nvSpPr>
        <p:spPr>
          <a:xfrm>
            <a:off x="5469789" y="2005124"/>
            <a:ext cx="394131" cy="307777"/>
          </a:xfrm>
          <a:prstGeom prst="rect">
            <a:avLst/>
          </a:prstGeom>
          <a:noFill/>
        </p:spPr>
        <p:txBody>
          <a:bodyPr wrap="square" rtlCol="0">
            <a:spAutoFit/>
          </a:bodyPr>
          <a:lstStyle/>
          <a:p>
            <a:r>
              <a:rPr lang="en-IN" dirty="0">
                <a:solidFill>
                  <a:schemeClr val="bg1"/>
                </a:solidFill>
                <a:latin typeface="Trajan Pro" panose="02020502050506020301" pitchFamily="18" charset="0"/>
              </a:rPr>
              <a:t>2</a:t>
            </a:r>
          </a:p>
        </p:txBody>
      </p:sp>
      <p:sp>
        <p:nvSpPr>
          <p:cNvPr id="20" name="TextBox 19">
            <a:extLst>
              <a:ext uri="{FF2B5EF4-FFF2-40B4-BE49-F238E27FC236}">
                <a16:creationId xmlns:a16="http://schemas.microsoft.com/office/drawing/2014/main" id="{9BCA0BF8-881D-4565-8375-278D22CB232A}"/>
              </a:ext>
            </a:extLst>
          </p:cNvPr>
          <p:cNvSpPr txBox="1"/>
          <p:nvPr/>
        </p:nvSpPr>
        <p:spPr>
          <a:xfrm>
            <a:off x="3147117" y="2007118"/>
            <a:ext cx="394131" cy="307777"/>
          </a:xfrm>
          <a:prstGeom prst="rect">
            <a:avLst/>
          </a:prstGeom>
          <a:noFill/>
        </p:spPr>
        <p:txBody>
          <a:bodyPr wrap="square" rtlCol="0">
            <a:spAutoFit/>
          </a:bodyPr>
          <a:lstStyle/>
          <a:p>
            <a:r>
              <a:rPr lang="en-IN" dirty="0">
                <a:solidFill>
                  <a:srgbClr val="002060"/>
                </a:solidFill>
                <a:latin typeface="Trajan Pro" panose="02020502050506020301" pitchFamily="18" charset="0"/>
              </a:rPr>
              <a:t>3</a:t>
            </a:r>
          </a:p>
        </p:txBody>
      </p:sp>
      <p:sp>
        <p:nvSpPr>
          <p:cNvPr id="21" name="TextBox 20">
            <a:extLst>
              <a:ext uri="{FF2B5EF4-FFF2-40B4-BE49-F238E27FC236}">
                <a16:creationId xmlns:a16="http://schemas.microsoft.com/office/drawing/2014/main" id="{CEC62E6E-598A-46B3-9336-F716148ABEB3}"/>
              </a:ext>
            </a:extLst>
          </p:cNvPr>
          <p:cNvSpPr txBox="1"/>
          <p:nvPr/>
        </p:nvSpPr>
        <p:spPr>
          <a:xfrm>
            <a:off x="4328213" y="4064067"/>
            <a:ext cx="394131" cy="307777"/>
          </a:xfrm>
          <a:prstGeom prst="rect">
            <a:avLst/>
          </a:prstGeom>
          <a:noFill/>
        </p:spPr>
        <p:txBody>
          <a:bodyPr wrap="square" rtlCol="0">
            <a:spAutoFit/>
          </a:bodyPr>
          <a:lstStyle/>
          <a:p>
            <a:r>
              <a:rPr lang="en-IN" dirty="0">
                <a:solidFill>
                  <a:schemeClr val="bg1"/>
                </a:solidFill>
                <a:latin typeface="Trajan Pro" panose="02020502050506020301" pitchFamily="18" charset="0"/>
              </a:rPr>
              <a:t>6</a:t>
            </a:r>
          </a:p>
        </p:txBody>
      </p:sp>
      <p:sp>
        <p:nvSpPr>
          <p:cNvPr id="22" name="TextBox 21">
            <a:extLst>
              <a:ext uri="{FF2B5EF4-FFF2-40B4-BE49-F238E27FC236}">
                <a16:creationId xmlns:a16="http://schemas.microsoft.com/office/drawing/2014/main" id="{C342AF7C-F6AC-4961-84CC-0A6080BBCF83}"/>
              </a:ext>
            </a:extLst>
          </p:cNvPr>
          <p:cNvSpPr txBox="1"/>
          <p:nvPr/>
        </p:nvSpPr>
        <p:spPr>
          <a:xfrm>
            <a:off x="3129576" y="3471108"/>
            <a:ext cx="394131" cy="307777"/>
          </a:xfrm>
          <a:prstGeom prst="rect">
            <a:avLst/>
          </a:prstGeom>
          <a:noFill/>
        </p:spPr>
        <p:txBody>
          <a:bodyPr wrap="square" rtlCol="0">
            <a:spAutoFit/>
          </a:bodyPr>
          <a:lstStyle/>
          <a:p>
            <a:r>
              <a:rPr lang="en-IN" dirty="0">
                <a:solidFill>
                  <a:schemeClr val="bg1"/>
                </a:solidFill>
                <a:latin typeface="Trajan Pro" panose="02020502050506020301" pitchFamily="18" charset="0"/>
              </a:rPr>
              <a:t>5</a:t>
            </a:r>
          </a:p>
        </p:txBody>
      </p:sp>
      <p:sp>
        <p:nvSpPr>
          <p:cNvPr id="23" name="TextBox 22">
            <a:extLst>
              <a:ext uri="{FF2B5EF4-FFF2-40B4-BE49-F238E27FC236}">
                <a16:creationId xmlns:a16="http://schemas.microsoft.com/office/drawing/2014/main" id="{514E8D83-E128-4FF4-9604-703A622F3C94}"/>
              </a:ext>
            </a:extLst>
          </p:cNvPr>
          <p:cNvSpPr txBox="1"/>
          <p:nvPr/>
        </p:nvSpPr>
        <p:spPr>
          <a:xfrm>
            <a:off x="5477469" y="3479076"/>
            <a:ext cx="394131" cy="307777"/>
          </a:xfrm>
          <a:prstGeom prst="rect">
            <a:avLst/>
          </a:prstGeom>
          <a:noFill/>
        </p:spPr>
        <p:txBody>
          <a:bodyPr wrap="square" rtlCol="0">
            <a:spAutoFit/>
          </a:bodyPr>
          <a:lstStyle/>
          <a:p>
            <a:r>
              <a:rPr lang="en-IN" dirty="0">
                <a:solidFill>
                  <a:srgbClr val="002060"/>
                </a:solidFill>
                <a:latin typeface="Trajan Pro" panose="02020502050506020301" pitchFamily="18" charset="0"/>
              </a:rPr>
              <a:t>4</a:t>
            </a:r>
          </a:p>
        </p:txBody>
      </p:sp>
      <p:sp>
        <p:nvSpPr>
          <p:cNvPr id="24" name="TextBox 23">
            <a:extLst>
              <a:ext uri="{FF2B5EF4-FFF2-40B4-BE49-F238E27FC236}">
                <a16:creationId xmlns:a16="http://schemas.microsoft.com/office/drawing/2014/main" id="{B5F80798-DA85-4372-9C9E-B98A7A9D948E}"/>
              </a:ext>
            </a:extLst>
          </p:cNvPr>
          <p:cNvSpPr txBox="1"/>
          <p:nvPr/>
        </p:nvSpPr>
        <p:spPr>
          <a:xfrm>
            <a:off x="5819490" y="3490515"/>
            <a:ext cx="1606543" cy="430887"/>
          </a:xfrm>
          <a:prstGeom prst="rect">
            <a:avLst/>
          </a:prstGeom>
          <a:noFill/>
        </p:spPr>
        <p:txBody>
          <a:bodyPr wrap="square" rtlCol="0">
            <a:spAutoFit/>
          </a:bodyPr>
          <a:lstStyle/>
          <a:p>
            <a:r>
              <a:rPr lang="en-IN" sz="1100" dirty="0">
                <a:solidFill>
                  <a:schemeClr val="bg1"/>
                </a:solidFill>
                <a:latin typeface="Trajan Pro" panose="02020502050506020301" pitchFamily="18" charset="0"/>
              </a:rPr>
              <a:t>Sap &amp; E-commerce</a:t>
            </a:r>
          </a:p>
          <a:p>
            <a:r>
              <a:rPr lang="en-IN" sz="1100" dirty="0">
                <a:solidFill>
                  <a:schemeClr val="bg1"/>
                </a:solidFill>
                <a:latin typeface="Trajan Pro" panose="02020502050506020301" pitchFamily="18" charset="0"/>
              </a:rPr>
              <a:t>Integration</a:t>
            </a:r>
          </a:p>
        </p:txBody>
      </p:sp>
      <p:sp>
        <p:nvSpPr>
          <p:cNvPr id="25" name="TextBox 24">
            <a:extLst>
              <a:ext uri="{FF2B5EF4-FFF2-40B4-BE49-F238E27FC236}">
                <a16:creationId xmlns:a16="http://schemas.microsoft.com/office/drawing/2014/main" id="{78B00597-A097-4EEE-925B-70C8827413D4}"/>
              </a:ext>
            </a:extLst>
          </p:cNvPr>
          <p:cNvSpPr txBox="1"/>
          <p:nvPr/>
        </p:nvSpPr>
        <p:spPr>
          <a:xfrm>
            <a:off x="3870929" y="4409792"/>
            <a:ext cx="1158273" cy="261610"/>
          </a:xfrm>
          <a:prstGeom prst="rect">
            <a:avLst/>
          </a:prstGeom>
          <a:noFill/>
        </p:spPr>
        <p:txBody>
          <a:bodyPr wrap="square" rtlCol="0">
            <a:spAutoFit/>
          </a:bodyPr>
          <a:lstStyle/>
          <a:p>
            <a:r>
              <a:rPr lang="en-IN" sz="1100" dirty="0">
                <a:solidFill>
                  <a:schemeClr val="bg1"/>
                </a:solidFill>
                <a:latin typeface="Trajan Pro" panose="02020502050506020301" pitchFamily="18" charset="0"/>
              </a:rPr>
              <a:t>conclusion</a:t>
            </a:r>
          </a:p>
        </p:txBody>
      </p:sp>
      <p:cxnSp>
        <p:nvCxnSpPr>
          <p:cNvPr id="27" name="Straight Connector 26">
            <a:extLst>
              <a:ext uri="{FF2B5EF4-FFF2-40B4-BE49-F238E27FC236}">
                <a16:creationId xmlns:a16="http://schemas.microsoft.com/office/drawing/2014/main" id="{58ACFE69-070D-498F-94CA-0D676D140F76}"/>
              </a:ext>
            </a:extLst>
          </p:cNvPr>
          <p:cNvCxnSpPr/>
          <p:nvPr/>
        </p:nvCxnSpPr>
        <p:spPr>
          <a:xfrm>
            <a:off x="3641252" y="721129"/>
            <a:ext cx="138794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8" name="Google Shape;688;p45">
            <a:extLst>
              <a:ext uri="{FF2B5EF4-FFF2-40B4-BE49-F238E27FC236}">
                <a16:creationId xmlns:a16="http://schemas.microsoft.com/office/drawing/2014/main" id="{A407305C-B3FF-45A0-A615-1E8964E119DE}"/>
              </a:ext>
            </a:extLst>
          </p:cNvPr>
          <p:cNvGrpSpPr/>
          <p:nvPr/>
        </p:nvGrpSpPr>
        <p:grpSpPr>
          <a:xfrm>
            <a:off x="7880579" y="1374681"/>
            <a:ext cx="543432" cy="741197"/>
            <a:chOff x="2878829" y="3023092"/>
            <a:chExt cx="543432" cy="741197"/>
          </a:xfrm>
        </p:grpSpPr>
        <p:sp>
          <p:nvSpPr>
            <p:cNvPr id="29" name="Google Shape;689;p45">
              <a:extLst>
                <a:ext uri="{FF2B5EF4-FFF2-40B4-BE49-F238E27FC236}">
                  <a16:creationId xmlns:a16="http://schemas.microsoft.com/office/drawing/2014/main" id="{CECCD20A-BD39-410F-B773-F1B0CA867275}"/>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 name="Google Shape;690;p45">
              <a:extLst>
                <a:ext uri="{FF2B5EF4-FFF2-40B4-BE49-F238E27FC236}">
                  <a16:creationId xmlns:a16="http://schemas.microsoft.com/office/drawing/2014/main" id="{40E51E57-1677-4A3B-ACD3-BBB71D0705C6}"/>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 name="Google Shape;691;p45">
              <a:extLst>
                <a:ext uri="{FF2B5EF4-FFF2-40B4-BE49-F238E27FC236}">
                  <a16:creationId xmlns:a16="http://schemas.microsoft.com/office/drawing/2014/main" id="{1BD59C02-B8E8-4208-B63B-1973FC88E77C}"/>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 name="Google Shape;692;p45">
              <a:extLst>
                <a:ext uri="{FF2B5EF4-FFF2-40B4-BE49-F238E27FC236}">
                  <a16:creationId xmlns:a16="http://schemas.microsoft.com/office/drawing/2014/main" id="{75552777-42FD-414D-95CE-BCD6BCB6E5F3}"/>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 name="Google Shape;693;p45">
              <a:extLst>
                <a:ext uri="{FF2B5EF4-FFF2-40B4-BE49-F238E27FC236}">
                  <a16:creationId xmlns:a16="http://schemas.microsoft.com/office/drawing/2014/main" id="{A3C3369B-DAEE-40C4-8F9E-75F7CF227763}"/>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 name="Google Shape;694;p45">
              <a:extLst>
                <a:ext uri="{FF2B5EF4-FFF2-40B4-BE49-F238E27FC236}">
                  <a16:creationId xmlns:a16="http://schemas.microsoft.com/office/drawing/2014/main" id="{A7C2B626-68D3-42F8-B263-A99B7A878499}"/>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 name="Google Shape;695;p45">
              <a:extLst>
                <a:ext uri="{FF2B5EF4-FFF2-40B4-BE49-F238E27FC236}">
                  <a16:creationId xmlns:a16="http://schemas.microsoft.com/office/drawing/2014/main" id="{41C333C3-E9D2-4F10-8F89-5C6B71727C37}"/>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 name="Google Shape;696;p45">
              <a:extLst>
                <a:ext uri="{FF2B5EF4-FFF2-40B4-BE49-F238E27FC236}">
                  <a16:creationId xmlns:a16="http://schemas.microsoft.com/office/drawing/2014/main" id="{1CC088FE-691D-4B8D-B6BC-B6E721DE153D}"/>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 name="Google Shape;697;p45">
              <a:extLst>
                <a:ext uri="{FF2B5EF4-FFF2-40B4-BE49-F238E27FC236}">
                  <a16:creationId xmlns:a16="http://schemas.microsoft.com/office/drawing/2014/main" id="{A7C2EE82-1BA5-48D8-98B4-5E6A7B6A242A}"/>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 name="Google Shape;698;p45">
              <a:extLst>
                <a:ext uri="{FF2B5EF4-FFF2-40B4-BE49-F238E27FC236}">
                  <a16:creationId xmlns:a16="http://schemas.microsoft.com/office/drawing/2014/main" id="{33DC7743-FAFF-48AF-9A08-74D20B89A11A}"/>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 name="Google Shape;699;p45">
              <a:extLst>
                <a:ext uri="{FF2B5EF4-FFF2-40B4-BE49-F238E27FC236}">
                  <a16:creationId xmlns:a16="http://schemas.microsoft.com/office/drawing/2014/main" id="{71D1844C-F295-4D1B-924F-8B642A325C88}"/>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 name="Google Shape;700;p45">
              <a:extLst>
                <a:ext uri="{FF2B5EF4-FFF2-40B4-BE49-F238E27FC236}">
                  <a16:creationId xmlns:a16="http://schemas.microsoft.com/office/drawing/2014/main" id="{0647AFAB-B2FB-4348-A60C-06DA6C7C7A95}"/>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 name="Google Shape;701;p45">
              <a:extLst>
                <a:ext uri="{FF2B5EF4-FFF2-40B4-BE49-F238E27FC236}">
                  <a16:creationId xmlns:a16="http://schemas.microsoft.com/office/drawing/2014/main" id="{65DB2E97-3D70-4B6B-AB41-CC074028BBB4}"/>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2" name="Google Shape;702;p45">
              <a:extLst>
                <a:ext uri="{FF2B5EF4-FFF2-40B4-BE49-F238E27FC236}">
                  <a16:creationId xmlns:a16="http://schemas.microsoft.com/office/drawing/2014/main" id="{D8367C08-850F-4A12-B950-C3821C1525CA}"/>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3" name="Google Shape;703;p45">
              <a:extLst>
                <a:ext uri="{FF2B5EF4-FFF2-40B4-BE49-F238E27FC236}">
                  <a16:creationId xmlns:a16="http://schemas.microsoft.com/office/drawing/2014/main" id="{7BEAA960-9BAC-4E8C-919F-2EA51DD3D464}"/>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4" name="Google Shape;704;p45">
              <a:extLst>
                <a:ext uri="{FF2B5EF4-FFF2-40B4-BE49-F238E27FC236}">
                  <a16:creationId xmlns:a16="http://schemas.microsoft.com/office/drawing/2014/main" id="{645586C3-E9AD-422B-9D81-FDEFE656950E}"/>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705;p45">
              <a:extLst>
                <a:ext uri="{FF2B5EF4-FFF2-40B4-BE49-F238E27FC236}">
                  <a16:creationId xmlns:a16="http://schemas.microsoft.com/office/drawing/2014/main" id="{F44EC41F-DCB3-411B-BF9F-9FABAC44D6EE}"/>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 name="Google Shape;706;p45">
              <a:extLst>
                <a:ext uri="{FF2B5EF4-FFF2-40B4-BE49-F238E27FC236}">
                  <a16:creationId xmlns:a16="http://schemas.microsoft.com/office/drawing/2014/main" id="{6669F2CC-BD6B-4F07-A145-5CFA532EB62F}"/>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 name="Google Shape;707;p45">
              <a:extLst>
                <a:ext uri="{FF2B5EF4-FFF2-40B4-BE49-F238E27FC236}">
                  <a16:creationId xmlns:a16="http://schemas.microsoft.com/office/drawing/2014/main" id="{FF9B88E7-0DB1-4625-8BC7-3AADE2A6F1B1}"/>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 name="Google Shape;708;p45">
              <a:extLst>
                <a:ext uri="{FF2B5EF4-FFF2-40B4-BE49-F238E27FC236}">
                  <a16:creationId xmlns:a16="http://schemas.microsoft.com/office/drawing/2014/main" id="{B260C8F0-2FAA-476A-9542-15E4D2156657}"/>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 name="Google Shape;709;p45">
              <a:extLst>
                <a:ext uri="{FF2B5EF4-FFF2-40B4-BE49-F238E27FC236}">
                  <a16:creationId xmlns:a16="http://schemas.microsoft.com/office/drawing/2014/main" id="{616DB81F-EBDB-4F7C-AB3B-B7B2B33F6B29}"/>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0" name="Google Shape;710;p45">
              <a:extLst>
                <a:ext uri="{FF2B5EF4-FFF2-40B4-BE49-F238E27FC236}">
                  <a16:creationId xmlns:a16="http://schemas.microsoft.com/office/drawing/2014/main" id="{0C33FE37-BB27-4392-AF91-62F3691E0D2F}"/>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 name="Google Shape;711;p45">
              <a:extLst>
                <a:ext uri="{FF2B5EF4-FFF2-40B4-BE49-F238E27FC236}">
                  <a16:creationId xmlns:a16="http://schemas.microsoft.com/office/drawing/2014/main" id="{B6878F58-44B6-44D8-9C3D-7658E7D77B25}"/>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 name="Google Shape;712;p45">
              <a:extLst>
                <a:ext uri="{FF2B5EF4-FFF2-40B4-BE49-F238E27FC236}">
                  <a16:creationId xmlns:a16="http://schemas.microsoft.com/office/drawing/2014/main" id="{55FCB820-DFB0-41B9-AB24-DE9197E0E99D}"/>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53" name="Google Shape;713;p45">
            <a:extLst>
              <a:ext uri="{FF2B5EF4-FFF2-40B4-BE49-F238E27FC236}">
                <a16:creationId xmlns:a16="http://schemas.microsoft.com/office/drawing/2014/main" id="{09B437F4-6E8E-458C-BD8B-4276D4F7E9CC}"/>
              </a:ext>
            </a:extLst>
          </p:cNvPr>
          <p:cNvGrpSpPr/>
          <p:nvPr/>
        </p:nvGrpSpPr>
        <p:grpSpPr>
          <a:xfrm>
            <a:off x="449509" y="368056"/>
            <a:ext cx="541000" cy="741197"/>
            <a:chOff x="1148622" y="1207755"/>
            <a:chExt cx="541000" cy="741197"/>
          </a:xfrm>
        </p:grpSpPr>
        <p:sp>
          <p:nvSpPr>
            <p:cNvPr id="54" name="Google Shape;714;p45">
              <a:extLst>
                <a:ext uri="{FF2B5EF4-FFF2-40B4-BE49-F238E27FC236}">
                  <a16:creationId xmlns:a16="http://schemas.microsoft.com/office/drawing/2014/main" id="{256FD854-C6B5-4A70-8ED0-9F2829E50F30}"/>
                </a:ext>
              </a:extLst>
            </p:cNvPr>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5" name="Google Shape;715;p45">
              <a:extLst>
                <a:ext uri="{FF2B5EF4-FFF2-40B4-BE49-F238E27FC236}">
                  <a16:creationId xmlns:a16="http://schemas.microsoft.com/office/drawing/2014/main" id="{A463C556-D2EC-4602-B140-8B085ED68977}"/>
                </a:ext>
              </a:extLst>
            </p:cNvPr>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 name="Google Shape;716;p45">
              <a:extLst>
                <a:ext uri="{FF2B5EF4-FFF2-40B4-BE49-F238E27FC236}">
                  <a16:creationId xmlns:a16="http://schemas.microsoft.com/office/drawing/2014/main" id="{CE5ECE51-7859-4730-B29B-26C2D766ECB8}"/>
                </a:ext>
              </a:extLst>
            </p:cNvPr>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 name="Google Shape;717;p45">
              <a:extLst>
                <a:ext uri="{FF2B5EF4-FFF2-40B4-BE49-F238E27FC236}">
                  <a16:creationId xmlns:a16="http://schemas.microsoft.com/office/drawing/2014/main" id="{BCDB1CEC-AD8B-43BF-9D81-F4222908A2EB}"/>
                </a:ext>
              </a:extLst>
            </p:cNvPr>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 name="Google Shape;718;p45">
              <a:extLst>
                <a:ext uri="{FF2B5EF4-FFF2-40B4-BE49-F238E27FC236}">
                  <a16:creationId xmlns:a16="http://schemas.microsoft.com/office/drawing/2014/main" id="{77915542-3D10-45A6-84D7-4F4773DAA671}"/>
                </a:ext>
              </a:extLst>
            </p:cNvPr>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 name="Google Shape;719;p45">
              <a:extLst>
                <a:ext uri="{FF2B5EF4-FFF2-40B4-BE49-F238E27FC236}">
                  <a16:creationId xmlns:a16="http://schemas.microsoft.com/office/drawing/2014/main" id="{32C0EE17-E463-438A-BA77-EA7874FDD063}"/>
                </a:ext>
              </a:extLst>
            </p:cNvPr>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 name="Google Shape;720;p45">
              <a:extLst>
                <a:ext uri="{FF2B5EF4-FFF2-40B4-BE49-F238E27FC236}">
                  <a16:creationId xmlns:a16="http://schemas.microsoft.com/office/drawing/2014/main" id="{B7D4659C-89CD-48B3-9F7E-A1DB4F55F742}"/>
                </a:ext>
              </a:extLst>
            </p:cNvPr>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 name="Google Shape;721;p45">
              <a:extLst>
                <a:ext uri="{FF2B5EF4-FFF2-40B4-BE49-F238E27FC236}">
                  <a16:creationId xmlns:a16="http://schemas.microsoft.com/office/drawing/2014/main" id="{4AA967D8-AC76-49C1-9C4A-131210A594BC}"/>
                </a:ext>
              </a:extLst>
            </p:cNvPr>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 name="Google Shape;722;p45">
              <a:extLst>
                <a:ext uri="{FF2B5EF4-FFF2-40B4-BE49-F238E27FC236}">
                  <a16:creationId xmlns:a16="http://schemas.microsoft.com/office/drawing/2014/main" id="{520AE980-007E-4130-8414-B1921750E9F3}"/>
                </a:ext>
              </a:extLst>
            </p:cNvPr>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 name="Google Shape;723;p45">
              <a:extLst>
                <a:ext uri="{FF2B5EF4-FFF2-40B4-BE49-F238E27FC236}">
                  <a16:creationId xmlns:a16="http://schemas.microsoft.com/office/drawing/2014/main" id="{3A1191B7-F99C-4525-86E3-4D52BF34C699}"/>
                </a:ext>
              </a:extLst>
            </p:cNvPr>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 name="Google Shape;724;p45">
              <a:extLst>
                <a:ext uri="{FF2B5EF4-FFF2-40B4-BE49-F238E27FC236}">
                  <a16:creationId xmlns:a16="http://schemas.microsoft.com/office/drawing/2014/main" id="{42E7B59E-A29F-42AE-9E49-BBD95A1A2903}"/>
                </a:ext>
              </a:extLst>
            </p:cNvPr>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 name="Google Shape;725;p45">
              <a:extLst>
                <a:ext uri="{FF2B5EF4-FFF2-40B4-BE49-F238E27FC236}">
                  <a16:creationId xmlns:a16="http://schemas.microsoft.com/office/drawing/2014/main" id="{726F0BCC-8BB5-4645-A963-32C2C4F1DA62}"/>
                </a:ext>
              </a:extLst>
            </p:cNvPr>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 name="Google Shape;726;p45">
              <a:extLst>
                <a:ext uri="{FF2B5EF4-FFF2-40B4-BE49-F238E27FC236}">
                  <a16:creationId xmlns:a16="http://schemas.microsoft.com/office/drawing/2014/main" id="{AA929386-52CF-4334-B470-014F280B8543}"/>
                </a:ext>
              </a:extLst>
            </p:cNvPr>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7" name="Google Shape;727;p45">
              <a:extLst>
                <a:ext uri="{FF2B5EF4-FFF2-40B4-BE49-F238E27FC236}">
                  <a16:creationId xmlns:a16="http://schemas.microsoft.com/office/drawing/2014/main" id="{1093126A-13F6-4801-AB86-FADF46A5BD78}"/>
                </a:ext>
              </a:extLst>
            </p:cNvPr>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8" name="Google Shape;728;p45">
              <a:extLst>
                <a:ext uri="{FF2B5EF4-FFF2-40B4-BE49-F238E27FC236}">
                  <a16:creationId xmlns:a16="http://schemas.microsoft.com/office/drawing/2014/main" id="{71ED7731-C659-43B9-AF7B-17F9B5C0DFA1}"/>
                </a:ext>
              </a:extLst>
            </p:cNvPr>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 name="Google Shape;729;p45">
              <a:extLst>
                <a:ext uri="{FF2B5EF4-FFF2-40B4-BE49-F238E27FC236}">
                  <a16:creationId xmlns:a16="http://schemas.microsoft.com/office/drawing/2014/main" id="{5D133952-26CF-476E-8736-7A345197AE10}"/>
                </a:ext>
              </a:extLst>
            </p:cNvPr>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730;p45">
              <a:extLst>
                <a:ext uri="{FF2B5EF4-FFF2-40B4-BE49-F238E27FC236}">
                  <a16:creationId xmlns:a16="http://schemas.microsoft.com/office/drawing/2014/main" id="{32D4EB1B-D7DF-48DE-83CE-30009F0CD218}"/>
                </a:ext>
              </a:extLst>
            </p:cNvPr>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731;p45">
              <a:extLst>
                <a:ext uri="{FF2B5EF4-FFF2-40B4-BE49-F238E27FC236}">
                  <a16:creationId xmlns:a16="http://schemas.microsoft.com/office/drawing/2014/main" id="{7468F0D5-BAB3-44F5-A13E-7199ED56F8B3}"/>
                </a:ext>
              </a:extLst>
            </p:cNvPr>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732;p45">
              <a:extLst>
                <a:ext uri="{FF2B5EF4-FFF2-40B4-BE49-F238E27FC236}">
                  <a16:creationId xmlns:a16="http://schemas.microsoft.com/office/drawing/2014/main" id="{24226D30-888E-4CF8-BE1F-5E4FBE247E48}"/>
                </a:ext>
              </a:extLst>
            </p:cNvPr>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733;p45">
              <a:extLst>
                <a:ext uri="{FF2B5EF4-FFF2-40B4-BE49-F238E27FC236}">
                  <a16:creationId xmlns:a16="http://schemas.microsoft.com/office/drawing/2014/main" id="{6C5C41ED-D4EE-4DE6-9FF8-0BC02CE065EB}"/>
                </a:ext>
              </a:extLst>
            </p:cNvPr>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734;p45">
              <a:extLst>
                <a:ext uri="{FF2B5EF4-FFF2-40B4-BE49-F238E27FC236}">
                  <a16:creationId xmlns:a16="http://schemas.microsoft.com/office/drawing/2014/main" id="{21EC97A8-B782-4132-96C4-C7F1EE101706}"/>
                </a:ext>
              </a:extLst>
            </p:cNvPr>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735;p45">
              <a:extLst>
                <a:ext uri="{FF2B5EF4-FFF2-40B4-BE49-F238E27FC236}">
                  <a16:creationId xmlns:a16="http://schemas.microsoft.com/office/drawing/2014/main" id="{9A0D7A13-7F7E-43F2-B019-C96155FBD2E3}"/>
                </a:ext>
              </a:extLst>
            </p:cNvPr>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736;p45">
              <a:extLst>
                <a:ext uri="{FF2B5EF4-FFF2-40B4-BE49-F238E27FC236}">
                  <a16:creationId xmlns:a16="http://schemas.microsoft.com/office/drawing/2014/main" id="{384D71FD-3BFD-4EDC-BB57-1FE46B813316}"/>
                </a:ext>
              </a:extLst>
            </p:cNvPr>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737;p45">
              <a:extLst>
                <a:ext uri="{FF2B5EF4-FFF2-40B4-BE49-F238E27FC236}">
                  <a16:creationId xmlns:a16="http://schemas.microsoft.com/office/drawing/2014/main" id="{9EE1C245-CDD0-4F90-8E04-B56FD5E1D03D}"/>
                </a:ext>
              </a:extLst>
            </p:cNvPr>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8" name="Google Shape;738;p45">
            <a:extLst>
              <a:ext uri="{FF2B5EF4-FFF2-40B4-BE49-F238E27FC236}">
                <a16:creationId xmlns:a16="http://schemas.microsoft.com/office/drawing/2014/main" id="{D8BE8FF9-6DEE-40ED-A401-7CAF58C830DE}"/>
              </a:ext>
            </a:extLst>
          </p:cNvPr>
          <p:cNvGrpSpPr/>
          <p:nvPr/>
        </p:nvGrpSpPr>
        <p:grpSpPr>
          <a:xfrm>
            <a:off x="7285355" y="4606956"/>
            <a:ext cx="543432" cy="741197"/>
            <a:chOff x="2878829" y="3023092"/>
            <a:chExt cx="543432" cy="741197"/>
          </a:xfrm>
        </p:grpSpPr>
        <p:sp>
          <p:nvSpPr>
            <p:cNvPr id="79" name="Google Shape;739;p45">
              <a:extLst>
                <a:ext uri="{FF2B5EF4-FFF2-40B4-BE49-F238E27FC236}">
                  <a16:creationId xmlns:a16="http://schemas.microsoft.com/office/drawing/2014/main" id="{C12DDD87-2B32-4137-BB38-ABDD2FDDA9EC}"/>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0" name="Google Shape;740;p45">
              <a:extLst>
                <a:ext uri="{FF2B5EF4-FFF2-40B4-BE49-F238E27FC236}">
                  <a16:creationId xmlns:a16="http://schemas.microsoft.com/office/drawing/2014/main" id="{50BBB6E4-767B-48EB-8A38-71FB2B0BA4C2}"/>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1" name="Google Shape;741;p45">
              <a:extLst>
                <a:ext uri="{FF2B5EF4-FFF2-40B4-BE49-F238E27FC236}">
                  <a16:creationId xmlns:a16="http://schemas.microsoft.com/office/drawing/2014/main" id="{20CDE16B-58BB-43FA-B622-019981940C1B}"/>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2" name="Google Shape;742;p45">
              <a:extLst>
                <a:ext uri="{FF2B5EF4-FFF2-40B4-BE49-F238E27FC236}">
                  <a16:creationId xmlns:a16="http://schemas.microsoft.com/office/drawing/2014/main" id="{18E8FE8C-67A0-4C07-8563-7117DA8BEF8D}"/>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3" name="Google Shape;743;p45">
              <a:extLst>
                <a:ext uri="{FF2B5EF4-FFF2-40B4-BE49-F238E27FC236}">
                  <a16:creationId xmlns:a16="http://schemas.microsoft.com/office/drawing/2014/main" id="{ABB376B8-410C-40CC-8DB1-15030ED614A7}"/>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 name="Google Shape;744;p45">
              <a:extLst>
                <a:ext uri="{FF2B5EF4-FFF2-40B4-BE49-F238E27FC236}">
                  <a16:creationId xmlns:a16="http://schemas.microsoft.com/office/drawing/2014/main" id="{CCBFC3A8-D3D5-4DDC-B1AA-C0CE3E8206AB}"/>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5" name="Google Shape;745;p45">
              <a:extLst>
                <a:ext uri="{FF2B5EF4-FFF2-40B4-BE49-F238E27FC236}">
                  <a16:creationId xmlns:a16="http://schemas.microsoft.com/office/drawing/2014/main" id="{C27A494C-9D98-43ED-82C2-E2B0222DB197}"/>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6" name="Google Shape;746;p45">
              <a:extLst>
                <a:ext uri="{FF2B5EF4-FFF2-40B4-BE49-F238E27FC236}">
                  <a16:creationId xmlns:a16="http://schemas.microsoft.com/office/drawing/2014/main" id="{24EB374B-CCA6-47EB-85A9-07260B6DA592}"/>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7" name="Google Shape;747;p45">
              <a:extLst>
                <a:ext uri="{FF2B5EF4-FFF2-40B4-BE49-F238E27FC236}">
                  <a16:creationId xmlns:a16="http://schemas.microsoft.com/office/drawing/2014/main" id="{0331262C-06B3-490B-BC71-5294D0250BB5}"/>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8" name="Google Shape;748;p45">
              <a:extLst>
                <a:ext uri="{FF2B5EF4-FFF2-40B4-BE49-F238E27FC236}">
                  <a16:creationId xmlns:a16="http://schemas.microsoft.com/office/drawing/2014/main" id="{0734B030-10B0-49BD-A105-76AA503B594B}"/>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9" name="Google Shape;749;p45">
              <a:extLst>
                <a:ext uri="{FF2B5EF4-FFF2-40B4-BE49-F238E27FC236}">
                  <a16:creationId xmlns:a16="http://schemas.microsoft.com/office/drawing/2014/main" id="{4DC5E91E-AEB8-4CEC-9A34-5006FB996EF3}"/>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0" name="Google Shape;750;p45">
              <a:extLst>
                <a:ext uri="{FF2B5EF4-FFF2-40B4-BE49-F238E27FC236}">
                  <a16:creationId xmlns:a16="http://schemas.microsoft.com/office/drawing/2014/main" id="{51FC5AC1-68AC-4922-8DC0-87E6026D353A}"/>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 name="Google Shape;751;p45">
              <a:extLst>
                <a:ext uri="{FF2B5EF4-FFF2-40B4-BE49-F238E27FC236}">
                  <a16:creationId xmlns:a16="http://schemas.microsoft.com/office/drawing/2014/main" id="{716A8453-1A3F-41B8-80FA-A39524D4817A}"/>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 name="Google Shape;752;p45">
              <a:extLst>
                <a:ext uri="{FF2B5EF4-FFF2-40B4-BE49-F238E27FC236}">
                  <a16:creationId xmlns:a16="http://schemas.microsoft.com/office/drawing/2014/main" id="{3585FFEC-13CB-4B4F-955F-8EE5AEC063FD}"/>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 name="Google Shape;753;p45">
              <a:extLst>
                <a:ext uri="{FF2B5EF4-FFF2-40B4-BE49-F238E27FC236}">
                  <a16:creationId xmlns:a16="http://schemas.microsoft.com/office/drawing/2014/main" id="{E8833AC8-4761-47DB-A12B-1014440AADBE}"/>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 name="Google Shape;754;p45">
              <a:extLst>
                <a:ext uri="{FF2B5EF4-FFF2-40B4-BE49-F238E27FC236}">
                  <a16:creationId xmlns:a16="http://schemas.microsoft.com/office/drawing/2014/main" id="{B5A4DAC8-C595-47C5-9B1B-0361C2D57974}"/>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 name="Google Shape;755;p45">
              <a:extLst>
                <a:ext uri="{FF2B5EF4-FFF2-40B4-BE49-F238E27FC236}">
                  <a16:creationId xmlns:a16="http://schemas.microsoft.com/office/drawing/2014/main" id="{82933E48-0BDA-43E0-934A-EFAE1BBAB613}"/>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 name="Google Shape;756;p45">
              <a:extLst>
                <a:ext uri="{FF2B5EF4-FFF2-40B4-BE49-F238E27FC236}">
                  <a16:creationId xmlns:a16="http://schemas.microsoft.com/office/drawing/2014/main" id="{951550A5-EEDA-419D-AD98-E7B5050AFA50}"/>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 name="Google Shape;757;p45">
              <a:extLst>
                <a:ext uri="{FF2B5EF4-FFF2-40B4-BE49-F238E27FC236}">
                  <a16:creationId xmlns:a16="http://schemas.microsoft.com/office/drawing/2014/main" id="{0BF9314F-3D9E-408F-8BAC-C7E45E056F04}"/>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 name="Google Shape;758;p45">
              <a:extLst>
                <a:ext uri="{FF2B5EF4-FFF2-40B4-BE49-F238E27FC236}">
                  <a16:creationId xmlns:a16="http://schemas.microsoft.com/office/drawing/2014/main" id="{84FF1601-B8AB-4D2B-8E05-8CA7A3DF56AA}"/>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 name="Google Shape;759;p45">
              <a:extLst>
                <a:ext uri="{FF2B5EF4-FFF2-40B4-BE49-F238E27FC236}">
                  <a16:creationId xmlns:a16="http://schemas.microsoft.com/office/drawing/2014/main" id="{57CB2FE4-4490-4C65-8604-91D34D1F6D5E}"/>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 name="Google Shape;760;p45">
              <a:extLst>
                <a:ext uri="{FF2B5EF4-FFF2-40B4-BE49-F238E27FC236}">
                  <a16:creationId xmlns:a16="http://schemas.microsoft.com/office/drawing/2014/main" id="{AACF8A20-8112-4D04-91A7-8BFDC47BA334}"/>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 name="Google Shape;761;p45">
              <a:extLst>
                <a:ext uri="{FF2B5EF4-FFF2-40B4-BE49-F238E27FC236}">
                  <a16:creationId xmlns:a16="http://schemas.microsoft.com/office/drawing/2014/main" id="{A4345121-5AA3-4BFE-86EF-A0E104F84E7A}"/>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 name="Google Shape;762;p45">
              <a:extLst>
                <a:ext uri="{FF2B5EF4-FFF2-40B4-BE49-F238E27FC236}">
                  <a16:creationId xmlns:a16="http://schemas.microsoft.com/office/drawing/2014/main" id="{0CFD29D7-3BFA-4470-AB20-D7431AA63CAA}"/>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03" name="TextBox 102">
            <a:extLst>
              <a:ext uri="{FF2B5EF4-FFF2-40B4-BE49-F238E27FC236}">
                <a16:creationId xmlns:a16="http://schemas.microsoft.com/office/drawing/2014/main" id="{54AE032C-1E2A-49C3-8747-DE947A92F2AA}"/>
              </a:ext>
            </a:extLst>
          </p:cNvPr>
          <p:cNvSpPr txBox="1"/>
          <p:nvPr/>
        </p:nvSpPr>
        <p:spPr>
          <a:xfrm>
            <a:off x="5795113" y="2025301"/>
            <a:ext cx="1606543" cy="261610"/>
          </a:xfrm>
          <a:prstGeom prst="rect">
            <a:avLst/>
          </a:prstGeom>
          <a:noFill/>
        </p:spPr>
        <p:txBody>
          <a:bodyPr wrap="square" rtlCol="0">
            <a:spAutoFit/>
          </a:bodyPr>
          <a:lstStyle/>
          <a:p>
            <a:r>
              <a:rPr lang="en-IN" sz="1100" dirty="0">
                <a:solidFill>
                  <a:schemeClr val="bg1"/>
                </a:solidFill>
                <a:latin typeface="Trajan Pro" panose="02020502050506020301" pitchFamily="18" charset="0"/>
              </a:rPr>
              <a:t>Overview</a:t>
            </a:r>
          </a:p>
        </p:txBody>
      </p:sp>
      <p:sp>
        <p:nvSpPr>
          <p:cNvPr id="104" name="TextBox 103">
            <a:extLst>
              <a:ext uri="{FF2B5EF4-FFF2-40B4-BE49-F238E27FC236}">
                <a16:creationId xmlns:a16="http://schemas.microsoft.com/office/drawing/2014/main" id="{9071DF70-C037-420E-918E-6DCD6D19B4AE}"/>
              </a:ext>
            </a:extLst>
          </p:cNvPr>
          <p:cNvSpPr txBox="1"/>
          <p:nvPr/>
        </p:nvSpPr>
        <p:spPr>
          <a:xfrm>
            <a:off x="3722006" y="1115073"/>
            <a:ext cx="1606543" cy="261610"/>
          </a:xfrm>
          <a:prstGeom prst="rect">
            <a:avLst/>
          </a:prstGeom>
          <a:noFill/>
        </p:spPr>
        <p:txBody>
          <a:bodyPr wrap="square" rtlCol="0">
            <a:spAutoFit/>
          </a:bodyPr>
          <a:lstStyle/>
          <a:p>
            <a:r>
              <a:rPr lang="en-IN" sz="1100" dirty="0">
                <a:solidFill>
                  <a:schemeClr val="bg1"/>
                </a:solidFill>
                <a:latin typeface="Trajan Pro" panose="02020502050506020301" pitchFamily="18" charset="0"/>
              </a:rPr>
              <a:t>INTRODUCTION</a:t>
            </a:r>
          </a:p>
        </p:txBody>
      </p:sp>
      <p:sp>
        <p:nvSpPr>
          <p:cNvPr id="105" name="TextBox 104">
            <a:extLst>
              <a:ext uri="{FF2B5EF4-FFF2-40B4-BE49-F238E27FC236}">
                <a16:creationId xmlns:a16="http://schemas.microsoft.com/office/drawing/2014/main" id="{DFB188ED-1B68-4EAC-9546-B51CB0853EA0}"/>
              </a:ext>
            </a:extLst>
          </p:cNvPr>
          <p:cNvSpPr txBox="1"/>
          <p:nvPr/>
        </p:nvSpPr>
        <p:spPr>
          <a:xfrm>
            <a:off x="1385374" y="1976402"/>
            <a:ext cx="1606543" cy="430887"/>
          </a:xfrm>
          <a:prstGeom prst="rect">
            <a:avLst/>
          </a:prstGeom>
          <a:noFill/>
        </p:spPr>
        <p:txBody>
          <a:bodyPr wrap="square" rtlCol="0">
            <a:spAutoFit/>
          </a:bodyPr>
          <a:lstStyle/>
          <a:p>
            <a:pPr algn="r"/>
            <a:r>
              <a:rPr lang="en-IN" sz="1100" dirty="0">
                <a:solidFill>
                  <a:schemeClr val="bg1"/>
                </a:solidFill>
                <a:latin typeface="Trajan Pro" panose="02020502050506020301" pitchFamily="18" charset="0"/>
              </a:rPr>
              <a:t>E-commerce</a:t>
            </a:r>
          </a:p>
          <a:p>
            <a:pPr algn="r"/>
            <a:r>
              <a:rPr lang="en-IN" sz="1100" dirty="0">
                <a:solidFill>
                  <a:schemeClr val="bg1"/>
                </a:solidFill>
                <a:latin typeface="Trajan Pro" panose="02020502050506020301" pitchFamily="18" charset="0"/>
              </a:rPr>
              <a:t>Team</a:t>
            </a:r>
          </a:p>
        </p:txBody>
      </p:sp>
      <p:sp>
        <p:nvSpPr>
          <p:cNvPr id="106" name="TextBox 105">
            <a:extLst>
              <a:ext uri="{FF2B5EF4-FFF2-40B4-BE49-F238E27FC236}">
                <a16:creationId xmlns:a16="http://schemas.microsoft.com/office/drawing/2014/main" id="{75978B63-885A-48C0-9964-4F8ACD9A42F5}"/>
              </a:ext>
            </a:extLst>
          </p:cNvPr>
          <p:cNvSpPr txBox="1"/>
          <p:nvPr/>
        </p:nvSpPr>
        <p:spPr>
          <a:xfrm>
            <a:off x="1923070" y="3536867"/>
            <a:ext cx="1606543" cy="261610"/>
          </a:xfrm>
          <a:prstGeom prst="rect">
            <a:avLst/>
          </a:prstGeom>
          <a:noFill/>
        </p:spPr>
        <p:txBody>
          <a:bodyPr wrap="square" rtlCol="0">
            <a:spAutoFit/>
          </a:bodyPr>
          <a:lstStyle/>
          <a:p>
            <a:r>
              <a:rPr lang="en-IN" sz="1100" dirty="0">
                <a:solidFill>
                  <a:schemeClr val="bg1"/>
                </a:solidFill>
                <a:latin typeface="Trajan Pro" panose="02020502050506020301" pitchFamily="18" charset="0"/>
              </a:rPr>
              <a:t>Pros &amp; Cons</a:t>
            </a:r>
          </a:p>
        </p:txBody>
      </p:sp>
    </p:spTree>
    <p:extLst>
      <p:ext uri="{BB962C8B-B14F-4D97-AF65-F5344CB8AC3E}">
        <p14:creationId xmlns:p14="http://schemas.microsoft.com/office/powerpoint/2010/main" val="4202617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5"/>
          <p:cNvGrpSpPr/>
          <p:nvPr/>
        </p:nvGrpSpPr>
        <p:grpSpPr>
          <a:xfrm>
            <a:off x="719993" y="3012132"/>
            <a:ext cx="1215620" cy="1938564"/>
            <a:chOff x="4479125" y="1922025"/>
            <a:chExt cx="384775" cy="613625"/>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688" name="Google Shape;688;p45"/>
          <p:cNvGrpSpPr/>
          <p:nvPr/>
        </p:nvGrpSpPr>
        <p:grpSpPr>
          <a:xfrm>
            <a:off x="6694580" y="356734"/>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13" name="Google Shape;713;p45"/>
          <p:cNvGrpSpPr/>
          <p:nvPr/>
        </p:nvGrpSpPr>
        <p:grpSpPr>
          <a:xfrm>
            <a:off x="449509" y="368056"/>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38" name="Google Shape;738;p45"/>
          <p:cNvGrpSpPr/>
          <p:nvPr/>
        </p:nvGrpSpPr>
        <p:grpSpPr>
          <a:xfrm>
            <a:off x="7285355" y="4606956"/>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63" name="Google Shape;763;p45"/>
          <p:cNvGrpSpPr/>
          <p:nvPr/>
        </p:nvGrpSpPr>
        <p:grpSpPr>
          <a:xfrm rot="16200000">
            <a:off x="2207721" y="493519"/>
            <a:ext cx="80672" cy="1321569"/>
            <a:chOff x="240800" y="2611388"/>
            <a:chExt cx="14075" cy="245512"/>
          </a:xfrm>
        </p:grpSpPr>
        <p:sp>
          <p:nvSpPr>
            <p:cNvPr id="764" name="Google Shape;764;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765" name="Google Shape;765;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6" name="Google Shape;766;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7" name="Google Shape;767;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86" name="TextBox 85">
            <a:extLst>
              <a:ext uri="{FF2B5EF4-FFF2-40B4-BE49-F238E27FC236}">
                <a16:creationId xmlns:a16="http://schemas.microsoft.com/office/drawing/2014/main" id="{3DF267FC-F14C-4F3E-BE9A-7AE07A7679C5}"/>
              </a:ext>
            </a:extLst>
          </p:cNvPr>
          <p:cNvSpPr txBox="1"/>
          <p:nvPr/>
        </p:nvSpPr>
        <p:spPr>
          <a:xfrm>
            <a:off x="1454488" y="624948"/>
            <a:ext cx="4600800" cy="461665"/>
          </a:xfrm>
          <a:prstGeom prst="rect">
            <a:avLst/>
          </a:prstGeom>
          <a:noFill/>
        </p:spPr>
        <p:txBody>
          <a:bodyPr wrap="square" rtlCol="0">
            <a:spAutoFit/>
          </a:bodyPr>
          <a:lstStyle/>
          <a:p>
            <a:r>
              <a:rPr lang="en-US" sz="2400" dirty="0">
                <a:solidFill>
                  <a:schemeClr val="bg1"/>
                </a:solidFill>
                <a:latin typeface="Trajan Pro" panose="02020502050506020301" pitchFamily="18" charset="0"/>
                <a:cs typeface="Times New Roman" panose="02020603050405020304" pitchFamily="18" charset="0"/>
              </a:rPr>
              <a:t>Marketing</a:t>
            </a:r>
            <a:endParaRPr lang="en-IN" sz="2400" dirty="0">
              <a:solidFill>
                <a:schemeClr val="bg1"/>
              </a:solidFill>
              <a:latin typeface="Trajan Pro" panose="02020502050506020301" pitchFamily="18" charset="0"/>
              <a:cs typeface="Times New Roman" panose="02020603050405020304" pitchFamily="18" charset="0"/>
            </a:endParaRPr>
          </a:p>
        </p:txBody>
      </p:sp>
      <p:sp>
        <p:nvSpPr>
          <p:cNvPr id="87" name="TextBox 86">
            <a:extLst>
              <a:ext uri="{FF2B5EF4-FFF2-40B4-BE49-F238E27FC236}">
                <a16:creationId xmlns:a16="http://schemas.microsoft.com/office/drawing/2014/main" id="{C959EC7F-D331-4131-A06F-2EBCF7852107}"/>
              </a:ext>
            </a:extLst>
          </p:cNvPr>
          <p:cNvSpPr txBox="1"/>
          <p:nvPr/>
        </p:nvSpPr>
        <p:spPr>
          <a:xfrm>
            <a:off x="1454489" y="1567411"/>
            <a:ext cx="3596327" cy="1815882"/>
          </a:xfrm>
          <a:prstGeom prst="rect">
            <a:avLst/>
          </a:prstGeom>
          <a:noFill/>
        </p:spPr>
        <p:txBody>
          <a:bodyPr wrap="square" rtlCol="0">
            <a:spAutoFit/>
          </a:bodyPr>
          <a:lstStyle/>
          <a:p>
            <a:r>
              <a:rPr lang="en-US" dirty="0">
                <a:solidFill>
                  <a:schemeClr val="bg1"/>
                </a:solidFill>
                <a:latin typeface="Bahnschrift Light" panose="020B0502040204020203" pitchFamily="34" charset="0"/>
              </a:rPr>
              <a:t>Ecommerce marketing is the </a:t>
            </a:r>
            <a:r>
              <a:rPr lang="en-US" b="1" dirty="0">
                <a:solidFill>
                  <a:schemeClr val="bg1"/>
                </a:solidFill>
                <a:latin typeface="Bahnschrift Light" panose="020B0502040204020203" pitchFamily="34" charset="0"/>
              </a:rPr>
              <a:t>practice of using promotional tactics to drive traffic to your online store</a:t>
            </a:r>
            <a:r>
              <a:rPr lang="en-US" dirty="0">
                <a:solidFill>
                  <a:schemeClr val="bg1"/>
                </a:solidFill>
                <a:latin typeface="Bahnschrift Light" panose="020B0502040204020203" pitchFamily="34" charset="0"/>
              </a:rPr>
              <a:t>, converting that traffic into paying customers, and retaining those customers post-purchase. ... You can use ecommerce marketing to promote your online store as a whole or to drive more sales for specific products.</a:t>
            </a:r>
            <a:endParaRPr lang="en-IN" sz="1200" dirty="0">
              <a:solidFill>
                <a:schemeClr val="bg1"/>
              </a:solidFill>
              <a:latin typeface="Bahnschrift Light" panose="020B0502040204020203" pitchFamily="34" charset="0"/>
            </a:endParaRPr>
          </a:p>
        </p:txBody>
      </p:sp>
      <p:pic>
        <p:nvPicPr>
          <p:cNvPr id="3" name="Picture 2">
            <a:extLst>
              <a:ext uri="{FF2B5EF4-FFF2-40B4-BE49-F238E27FC236}">
                <a16:creationId xmlns:a16="http://schemas.microsoft.com/office/drawing/2014/main" id="{812966D1-774B-45F8-B17C-0A0EBE58E44E}"/>
              </a:ext>
            </a:extLst>
          </p:cNvPr>
          <p:cNvPicPr>
            <a:picLocks noChangeAspect="1"/>
          </p:cNvPicPr>
          <p:nvPr/>
        </p:nvPicPr>
        <p:blipFill>
          <a:blip r:embed="rId3"/>
          <a:stretch>
            <a:fillRect/>
          </a:stretch>
        </p:blipFill>
        <p:spPr>
          <a:xfrm>
            <a:off x="4711234" y="1193971"/>
            <a:ext cx="4322372" cy="2431335"/>
          </a:xfrm>
          <a:prstGeom prst="rect">
            <a:avLst/>
          </a:prstGeom>
        </p:spPr>
      </p:pic>
    </p:spTree>
    <p:extLst>
      <p:ext uri="{BB962C8B-B14F-4D97-AF65-F5344CB8AC3E}">
        <p14:creationId xmlns:p14="http://schemas.microsoft.com/office/powerpoint/2010/main" val="1288195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9"/>
        <p:cNvGrpSpPr/>
        <p:nvPr/>
      </p:nvGrpSpPr>
      <p:grpSpPr>
        <a:xfrm>
          <a:off x="0" y="0"/>
          <a:ext cx="0" cy="0"/>
          <a:chOff x="0" y="0"/>
          <a:chExt cx="0" cy="0"/>
        </a:xfrm>
      </p:grpSpPr>
      <p:sp>
        <p:nvSpPr>
          <p:cNvPr id="2610" name="Google Shape;2610;p65"/>
          <p:cNvSpPr txBox="1">
            <a:spLocks noGrp="1"/>
          </p:cNvSpPr>
          <p:nvPr>
            <p:ph type="title"/>
          </p:nvPr>
        </p:nvSpPr>
        <p:spPr>
          <a:xfrm>
            <a:off x="4707800" y="2147125"/>
            <a:ext cx="1212000" cy="1050600"/>
          </a:xfrm>
          <a:prstGeom prst="rect">
            <a:avLst/>
          </a:prstGeom>
        </p:spPr>
        <p:txBody>
          <a:bodyPr spcFirstLastPara="1" wrap="square" lIns="91425" tIns="91425" rIns="91425" bIns="91425" anchor="ctr" anchorCtr="0">
            <a:noAutofit/>
          </a:bodyPr>
          <a:lstStyle/>
          <a:p>
            <a:r>
              <a:rPr lang="en"/>
              <a:t>05</a:t>
            </a:r>
            <a:endParaRPr/>
          </a:p>
        </p:txBody>
      </p:sp>
      <p:sp>
        <p:nvSpPr>
          <p:cNvPr id="2611" name="Google Shape;2611;p65"/>
          <p:cNvSpPr txBox="1">
            <a:spLocks noGrp="1"/>
          </p:cNvSpPr>
          <p:nvPr>
            <p:ph type="title" idx="2"/>
          </p:nvPr>
        </p:nvSpPr>
        <p:spPr>
          <a:xfrm>
            <a:off x="2624121" y="2147125"/>
            <a:ext cx="1970031" cy="971700"/>
          </a:xfrm>
          <a:prstGeom prst="rect">
            <a:avLst/>
          </a:prstGeom>
        </p:spPr>
        <p:txBody>
          <a:bodyPr spcFirstLastPara="1" wrap="square" lIns="91425" tIns="91425" rIns="91425" bIns="91425" anchor="t" anchorCtr="0">
            <a:noAutofit/>
          </a:bodyPr>
          <a:lstStyle/>
          <a:p>
            <a:r>
              <a:rPr lang="en-IN" dirty="0"/>
              <a:t>ACCOUNTING</a:t>
            </a:r>
            <a:br>
              <a:rPr lang="en-IN" dirty="0"/>
            </a:br>
            <a:r>
              <a:rPr lang="en-IN" dirty="0"/>
              <a:t>TEAM</a:t>
            </a:r>
            <a:endParaRPr dirty="0"/>
          </a:p>
        </p:txBody>
      </p:sp>
      <p:grpSp>
        <p:nvGrpSpPr>
          <p:cNvPr id="2612" name="Google Shape;2612;p65"/>
          <p:cNvGrpSpPr/>
          <p:nvPr/>
        </p:nvGrpSpPr>
        <p:grpSpPr>
          <a:xfrm>
            <a:off x="6165675" y="1972190"/>
            <a:ext cx="80672" cy="1321569"/>
            <a:chOff x="240800" y="2611388"/>
            <a:chExt cx="14075" cy="245512"/>
          </a:xfrm>
        </p:grpSpPr>
        <p:sp>
          <p:nvSpPr>
            <p:cNvPr id="2613" name="Google Shape;2613;p6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14" name="Google Shape;2614;p6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15" name="Google Shape;2615;p6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16" name="Google Shape;2616;p6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617" name="Google Shape;2617;p65"/>
          <p:cNvGrpSpPr/>
          <p:nvPr/>
        </p:nvGrpSpPr>
        <p:grpSpPr>
          <a:xfrm>
            <a:off x="6817704" y="321306"/>
            <a:ext cx="543432" cy="741197"/>
            <a:chOff x="2878829" y="3023092"/>
            <a:chExt cx="543432" cy="741197"/>
          </a:xfrm>
        </p:grpSpPr>
        <p:sp>
          <p:nvSpPr>
            <p:cNvPr id="2618" name="Google Shape;261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19" name="Google Shape;261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0" name="Google Shape;262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1" name="Google Shape;262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2" name="Google Shape;262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3" name="Google Shape;262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4" name="Google Shape;262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5" name="Google Shape;262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6" name="Google Shape;262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7" name="Google Shape;262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8" name="Google Shape;262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29" name="Google Shape;262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0" name="Google Shape;263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1" name="Google Shape;263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2" name="Google Shape;263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3" name="Google Shape;263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4" name="Google Shape;263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5" name="Google Shape;263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6" name="Google Shape;263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7" name="Google Shape;263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8" name="Google Shape;263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39" name="Google Shape;263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40" name="Google Shape;264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41" name="Google Shape;264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642" name="Google Shape;2642;p65"/>
          <p:cNvGrpSpPr/>
          <p:nvPr/>
        </p:nvGrpSpPr>
        <p:grpSpPr>
          <a:xfrm>
            <a:off x="8153509" y="3884130"/>
            <a:ext cx="541000" cy="741197"/>
            <a:chOff x="1148622" y="1207755"/>
            <a:chExt cx="541000" cy="741197"/>
          </a:xfrm>
        </p:grpSpPr>
        <p:sp>
          <p:nvSpPr>
            <p:cNvPr id="2643" name="Google Shape;2643;p6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44" name="Google Shape;2644;p6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45" name="Google Shape;2645;p6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46" name="Google Shape;2646;p6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47" name="Google Shape;2647;p6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48" name="Google Shape;2648;p6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49" name="Google Shape;2649;p6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0" name="Google Shape;2650;p6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1" name="Google Shape;2651;p6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2" name="Google Shape;2652;p6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3" name="Google Shape;2653;p6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4" name="Google Shape;2654;p6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5" name="Google Shape;2655;p6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6" name="Google Shape;2656;p6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7" name="Google Shape;2657;p6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8" name="Google Shape;2658;p6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59" name="Google Shape;2659;p6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60" name="Google Shape;2660;p6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61" name="Google Shape;2661;p6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62" name="Google Shape;2662;p6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63" name="Google Shape;2663;p6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64" name="Google Shape;2664;p6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65" name="Google Shape;2665;p6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66" name="Google Shape;2666;p6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667" name="Google Shape;2667;p65"/>
          <p:cNvGrpSpPr/>
          <p:nvPr/>
        </p:nvGrpSpPr>
        <p:grpSpPr>
          <a:xfrm>
            <a:off x="1041029" y="1062506"/>
            <a:ext cx="543432" cy="741197"/>
            <a:chOff x="2878829" y="3023092"/>
            <a:chExt cx="543432" cy="741197"/>
          </a:xfrm>
        </p:grpSpPr>
        <p:sp>
          <p:nvSpPr>
            <p:cNvPr id="2668" name="Google Shape;266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69" name="Google Shape;266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0" name="Google Shape;267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1" name="Google Shape;267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2" name="Google Shape;267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3" name="Google Shape;267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4" name="Google Shape;267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5" name="Google Shape;267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6" name="Google Shape;267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7" name="Google Shape;267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8" name="Google Shape;267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79" name="Google Shape;267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0" name="Google Shape;268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1" name="Google Shape;268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2" name="Google Shape;268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3" name="Google Shape;268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4" name="Google Shape;268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5" name="Google Shape;268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6" name="Google Shape;268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7" name="Google Shape;268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8" name="Google Shape;268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89" name="Google Shape;268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90" name="Google Shape;269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91" name="Google Shape;269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692" name="Google Shape;2692;p65"/>
          <p:cNvSpPr/>
          <p:nvPr/>
        </p:nvSpPr>
        <p:spPr>
          <a:xfrm>
            <a:off x="5780400" y="4749727"/>
            <a:ext cx="137651" cy="13755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nvGrpSpPr>
          <p:cNvPr id="2693" name="Google Shape;2693;p65"/>
          <p:cNvGrpSpPr/>
          <p:nvPr/>
        </p:nvGrpSpPr>
        <p:grpSpPr>
          <a:xfrm rot="5400000">
            <a:off x="3093517" y="311553"/>
            <a:ext cx="2956955" cy="4721744"/>
            <a:chOff x="4479125" y="1041049"/>
            <a:chExt cx="935952" cy="1494601"/>
          </a:xfrm>
        </p:grpSpPr>
        <p:sp>
          <p:nvSpPr>
            <p:cNvPr id="2694" name="Google Shape;2694;p6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695" name="Google Shape;2695;p6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696" name="Google Shape;2696;p6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697" name="Google Shape;2697;p6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5"/>
          <p:cNvGrpSpPr/>
          <p:nvPr/>
        </p:nvGrpSpPr>
        <p:grpSpPr>
          <a:xfrm>
            <a:off x="719993" y="3012132"/>
            <a:ext cx="1215620" cy="1938564"/>
            <a:chOff x="4479125" y="1922025"/>
            <a:chExt cx="384775" cy="613625"/>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688" name="Google Shape;688;p45"/>
          <p:cNvGrpSpPr/>
          <p:nvPr/>
        </p:nvGrpSpPr>
        <p:grpSpPr>
          <a:xfrm>
            <a:off x="7097552" y="485181"/>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13" name="Google Shape;713;p45"/>
          <p:cNvGrpSpPr/>
          <p:nvPr/>
        </p:nvGrpSpPr>
        <p:grpSpPr>
          <a:xfrm>
            <a:off x="449509" y="368056"/>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38" name="Google Shape;738;p45"/>
          <p:cNvGrpSpPr/>
          <p:nvPr/>
        </p:nvGrpSpPr>
        <p:grpSpPr>
          <a:xfrm>
            <a:off x="7285355" y="4606956"/>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63" name="Google Shape;763;p45"/>
          <p:cNvGrpSpPr/>
          <p:nvPr/>
        </p:nvGrpSpPr>
        <p:grpSpPr>
          <a:xfrm rot="16200000">
            <a:off x="2207721" y="493519"/>
            <a:ext cx="80672" cy="1321569"/>
            <a:chOff x="240800" y="2611388"/>
            <a:chExt cx="14075" cy="245512"/>
          </a:xfrm>
        </p:grpSpPr>
        <p:sp>
          <p:nvSpPr>
            <p:cNvPr id="764" name="Google Shape;764;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765" name="Google Shape;765;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6" name="Google Shape;766;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7" name="Google Shape;767;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86" name="TextBox 85">
            <a:extLst>
              <a:ext uri="{FF2B5EF4-FFF2-40B4-BE49-F238E27FC236}">
                <a16:creationId xmlns:a16="http://schemas.microsoft.com/office/drawing/2014/main" id="{3DF267FC-F14C-4F3E-BE9A-7AE07A7679C5}"/>
              </a:ext>
            </a:extLst>
          </p:cNvPr>
          <p:cNvSpPr txBox="1"/>
          <p:nvPr/>
        </p:nvSpPr>
        <p:spPr>
          <a:xfrm>
            <a:off x="1454488" y="624948"/>
            <a:ext cx="4600800" cy="461665"/>
          </a:xfrm>
          <a:prstGeom prst="rect">
            <a:avLst/>
          </a:prstGeom>
          <a:noFill/>
        </p:spPr>
        <p:txBody>
          <a:bodyPr wrap="square" rtlCol="0">
            <a:spAutoFit/>
          </a:bodyPr>
          <a:lstStyle/>
          <a:p>
            <a:r>
              <a:rPr lang="en-US" sz="2400" dirty="0">
                <a:solidFill>
                  <a:schemeClr val="bg1"/>
                </a:solidFill>
                <a:latin typeface="Trajan Pro" panose="02020502050506020301" pitchFamily="18" charset="0"/>
                <a:cs typeface="Times New Roman" panose="02020603050405020304" pitchFamily="18" charset="0"/>
              </a:rPr>
              <a:t>Accounting</a:t>
            </a:r>
            <a:endParaRPr lang="en-IN" sz="2400" dirty="0">
              <a:solidFill>
                <a:schemeClr val="bg1"/>
              </a:solidFill>
              <a:latin typeface="Trajan Pro" panose="02020502050506020301" pitchFamily="18" charset="0"/>
              <a:cs typeface="Times New Roman" panose="02020603050405020304" pitchFamily="18" charset="0"/>
            </a:endParaRPr>
          </a:p>
        </p:txBody>
      </p:sp>
      <p:sp>
        <p:nvSpPr>
          <p:cNvPr id="87" name="TextBox 86">
            <a:extLst>
              <a:ext uri="{FF2B5EF4-FFF2-40B4-BE49-F238E27FC236}">
                <a16:creationId xmlns:a16="http://schemas.microsoft.com/office/drawing/2014/main" id="{874102AD-9BE1-4A9C-A828-AC81B35A1C6C}"/>
              </a:ext>
            </a:extLst>
          </p:cNvPr>
          <p:cNvSpPr txBox="1"/>
          <p:nvPr/>
        </p:nvSpPr>
        <p:spPr>
          <a:xfrm>
            <a:off x="1454488" y="1637174"/>
            <a:ext cx="4055949" cy="2031325"/>
          </a:xfrm>
          <a:prstGeom prst="rect">
            <a:avLst/>
          </a:prstGeom>
          <a:noFill/>
        </p:spPr>
        <p:txBody>
          <a:bodyPr wrap="square" rtlCol="0">
            <a:spAutoFit/>
          </a:bodyPr>
          <a:lstStyle/>
          <a:p>
            <a:r>
              <a:rPr lang="en-US" dirty="0">
                <a:solidFill>
                  <a:schemeClr val="bg1"/>
                </a:solidFill>
                <a:latin typeface="Bahnschrift Light" panose="020B0502040204020203" pitchFamily="34" charset="0"/>
              </a:rPr>
              <a:t>Ecommerce accounting refers to collecting, analyzing, organizing, and reporting financial data related to business transactions and assets within an ecommerce business.</a:t>
            </a:r>
          </a:p>
          <a:p>
            <a:endParaRPr lang="en-US" dirty="0">
              <a:solidFill>
                <a:schemeClr val="bg1"/>
              </a:solidFill>
              <a:latin typeface="Bahnschrift Light" panose="020B0502040204020203" pitchFamily="34" charset="0"/>
            </a:endParaRPr>
          </a:p>
          <a:p>
            <a:r>
              <a:rPr lang="en-US" dirty="0">
                <a:solidFill>
                  <a:schemeClr val="bg1"/>
                </a:solidFill>
                <a:latin typeface="Bahnschrift Light" panose="020B0502040204020203" pitchFamily="34" charset="0"/>
              </a:rPr>
              <a:t>All the financial information that ecommerce entrepreneurs obtain via these procedures are valuable foundations for making future business decisions.</a:t>
            </a:r>
          </a:p>
        </p:txBody>
      </p:sp>
      <p:pic>
        <p:nvPicPr>
          <p:cNvPr id="3" name="Picture 2">
            <a:extLst>
              <a:ext uri="{FF2B5EF4-FFF2-40B4-BE49-F238E27FC236}">
                <a16:creationId xmlns:a16="http://schemas.microsoft.com/office/drawing/2014/main" id="{906D9BAF-AF99-4116-85DF-8329A21CFA84}"/>
              </a:ext>
            </a:extLst>
          </p:cNvPr>
          <p:cNvPicPr>
            <a:picLocks noChangeAspect="1"/>
          </p:cNvPicPr>
          <p:nvPr/>
        </p:nvPicPr>
        <p:blipFill rotWithShape="1">
          <a:blip r:embed="rId3"/>
          <a:srcRect l="19138" t="20208" r="18515"/>
          <a:stretch/>
        </p:blipFill>
        <p:spPr>
          <a:xfrm>
            <a:off x="5487185" y="1515742"/>
            <a:ext cx="3273452" cy="2199433"/>
          </a:xfrm>
          <a:prstGeom prst="rect">
            <a:avLst/>
          </a:prstGeom>
        </p:spPr>
      </p:pic>
    </p:spTree>
    <p:extLst>
      <p:ext uri="{BB962C8B-B14F-4D97-AF65-F5344CB8AC3E}">
        <p14:creationId xmlns:p14="http://schemas.microsoft.com/office/powerpoint/2010/main" val="10238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1"/>
        <p:cNvGrpSpPr/>
        <p:nvPr/>
      </p:nvGrpSpPr>
      <p:grpSpPr>
        <a:xfrm>
          <a:off x="0" y="0"/>
          <a:ext cx="0" cy="0"/>
          <a:chOff x="0" y="0"/>
          <a:chExt cx="0" cy="0"/>
        </a:xfrm>
      </p:grpSpPr>
      <p:sp>
        <p:nvSpPr>
          <p:cNvPr id="2892" name="Google Shape;2892;p68"/>
          <p:cNvSpPr txBox="1">
            <a:spLocks noGrp="1"/>
          </p:cNvSpPr>
          <p:nvPr>
            <p:ph type="title"/>
          </p:nvPr>
        </p:nvSpPr>
        <p:spPr>
          <a:xfrm>
            <a:off x="3894751" y="2751750"/>
            <a:ext cx="1354500" cy="945000"/>
          </a:xfrm>
          <a:prstGeom prst="rect">
            <a:avLst/>
          </a:prstGeom>
        </p:spPr>
        <p:txBody>
          <a:bodyPr spcFirstLastPara="1" wrap="square" lIns="91425" tIns="91425" rIns="91425" bIns="91425" anchor="ctr" anchorCtr="0">
            <a:noAutofit/>
          </a:bodyPr>
          <a:lstStyle/>
          <a:p>
            <a:r>
              <a:rPr lang="en"/>
              <a:t>06</a:t>
            </a:r>
            <a:endParaRPr/>
          </a:p>
        </p:txBody>
      </p:sp>
      <p:sp>
        <p:nvSpPr>
          <p:cNvPr id="2893" name="Google Shape;2893;p68"/>
          <p:cNvSpPr txBox="1">
            <a:spLocks noGrp="1"/>
          </p:cNvSpPr>
          <p:nvPr>
            <p:ph type="title" idx="2"/>
          </p:nvPr>
        </p:nvSpPr>
        <p:spPr>
          <a:xfrm>
            <a:off x="2646000" y="1856000"/>
            <a:ext cx="3852000" cy="516300"/>
          </a:xfrm>
          <a:prstGeom prst="rect">
            <a:avLst/>
          </a:prstGeom>
        </p:spPr>
        <p:txBody>
          <a:bodyPr spcFirstLastPara="1" wrap="square" lIns="91425" tIns="91425" rIns="91425" bIns="91425" anchor="t" anchorCtr="0">
            <a:noAutofit/>
          </a:bodyPr>
          <a:lstStyle/>
          <a:p>
            <a:r>
              <a:rPr lang="en-IN" dirty="0"/>
              <a:t>CUSTOMER SUPPORT</a:t>
            </a:r>
            <a:endParaRPr dirty="0"/>
          </a:p>
        </p:txBody>
      </p:sp>
      <p:grpSp>
        <p:nvGrpSpPr>
          <p:cNvPr id="2894" name="Google Shape;2894;p68"/>
          <p:cNvGrpSpPr/>
          <p:nvPr/>
        </p:nvGrpSpPr>
        <p:grpSpPr>
          <a:xfrm rot="-5400000">
            <a:off x="4547304" y="1438195"/>
            <a:ext cx="80672" cy="2114732"/>
            <a:chOff x="240800" y="2464039"/>
            <a:chExt cx="14075" cy="392861"/>
          </a:xfrm>
        </p:grpSpPr>
        <p:sp>
          <p:nvSpPr>
            <p:cNvPr id="2895" name="Google Shape;2895;p68"/>
            <p:cNvSpPr/>
            <p:nvPr/>
          </p:nvSpPr>
          <p:spPr>
            <a:xfrm>
              <a:off x="241877" y="2464039"/>
              <a:ext cx="11398" cy="286460"/>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896" name="Google Shape;2896;p68"/>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897" name="Google Shape;2897;p68"/>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898" name="Google Shape;2898;p68"/>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899" name="Google Shape;2899;p68"/>
          <p:cNvGrpSpPr/>
          <p:nvPr/>
        </p:nvGrpSpPr>
        <p:grpSpPr>
          <a:xfrm rot="10800000">
            <a:off x="7376655" y="4068330"/>
            <a:ext cx="543432" cy="741197"/>
            <a:chOff x="2878829" y="3023092"/>
            <a:chExt cx="543432" cy="741197"/>
          </a:xfrm>
        </p:grpSpPr>
        <p:sp>
          <p:nvSpPr>
            <p:cNvPr id="2900" name="Google Shape;2900;p6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01" name="Google Shape;2901;p6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02" name="Google Shape;2902;p6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03" name="Google Shape;2903;p6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04" name="Google Shape;2904;p6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05" name="Google Shape;2905;p6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06" name="Google Shape;2906;p6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07" name="Google Shape;2907;p6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08" name="Google Shape;2908;p6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09" name="Google Shape;2909;p6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0" name="Google Shape;2910;p6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1" name="Google Shape;2911;p6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2" name="Google Shape;2912;p6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3" name="Google Shape;2913;p6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4" name="Google Shape;2914;p6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5" name="Google Shape;2915;p6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6" name="Google Shape;2916;p6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7" name="Google Shape;2917;p6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8" name="Google Shape;2918;p6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19" name="Google Shape;2919;p6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20" name="Google Shape;2920;p6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21" name="Google Shape;2921;p6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22" name="Google Shape;2922;p6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23" name="Google Shape;2923;p6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924" name="Google Shape;2924;p68"/>
          <p:cNvGrpSpPr/>
          <p:nvPr/>
        </p:nvGrpSpPr>
        <p:grpSpPr>
          <a:xfrm rot="10800000">
            <a:off x="1239817" y="2482081"/>
            <a:ext cx="543432" cy="741197"/>
            <a:chOff x="2878829" y="3023092"/>
            <a:chExt cx="543432" cy="741197"/>
          </a:xfrm>
        </p:grpSpPr>
        <p:sp>
          <p:nvSpPr>
            <p:cNvPr id="2925" name="Google Shape;2925;p6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26" name="Google Shape;2926;p6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27" name="Google Shape;2927;p6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28" name="Google Shape;2928;p6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29" name="Google Shape;2929;p6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0" name="Google Shape;2930;p6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1" name="Google Shape;2931;p6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2" name="Google Shape;2932;p6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3" name="Google Shape;2933;p6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4" name="Google Shape;2934;p6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5" name="Google Shape;2935;p6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6" name="Google Shape;2936;p6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7" name="Google Shape;2937;p6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8" name="Google Shape;2938;p6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39" name="Google Shape;2939;p6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40" name="Google Shape;2940;p6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41" name="Google Shape;2941;p6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42" name="Google Shape;2942;p6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43" name="Google Shape;2943;p6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44" name="Google Shape;2944;p6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45" name="Google Shape;2945;p6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46" name="Google Shape;2946;p6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47" name="Google Shape;2947;p6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48" name="Google Shape;2948;p6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949" name="Google Shape;2949;p68"/>
          <p:cNvGrpSpPr/>
          <p:nvPr/>
        </p:nvGrpSpPr>
        <p:grpSpPr>
          <a:xfrm rot="10800000">
            <a:off x="5508492" y="210877"/>
            <a:ext cx="2956955" cy="4721744"/>
            <a:chOff x="4479125" y="1041049"/>
            <a:chExt cx="935952" cy="1494601"/>
          </a:xfrm>
        </p:grpSpPr>
        <p:sp>
          <p:nvSpPr>
            <p:cNvPr id="2950" name="Google Shape;2950;p68"/>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951" name="Google Shape;2951;p68"/>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952" name="Google Shape;2952;p68"/>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953" name="Google Shape;2953;p68"/>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2954" name="Google Shape;2954;p68"/>
          <p:cNvGrpSpPr/>
          <p:nvPr/>
        </p:nvGrpSpPr>
        <p:grpSpPr>
          <a:xfrm rot="5400000">
            <a:off x="324424" y="1692068"/>
            <a:ext cx="3136243" cy="1938564"/>
            <a:chOff x="4479125" y="1922025"/>
            <a:chExt cx="992671" cy="613625"/>
          </a:xfrm>
        </p:grpSpPr>
        <p:sp>
          <p:nvSpPr>
            <p:cNvPr id="2955" name="Google Shape;2955;p68"/>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956" name="Google Shape;2956;p68"/>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957" name="Google Shape;2957;p68"/>
            <p:cNvSpPr/>
            <p:nvPr/>
          </p:nvSpPr>
          <p:spPr>
            <a:xfrm>
              <a:off x="5436703" y="1983702"/>
              <a:ext cx="35093" cy="36164"/>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958" name="Google Shape;2958;p68"/>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2959" name="Google Shape;2959;p68"/>
          <p:cNvGrpSpPr/>
          <p:nvPr/>
        </p:nvGrpSpPr>
        <p:grpSpPr>
          <a:xfrm rot="10800000">
            <a:off x="6221992" y="352030"/>
            <a:ext cx="543432" cy="741197"/>
            <a:chOff x="2878829" y="3023092"/>
            <a:chExt cx="543432" cy="741197"/>
          </a:xfrm>
        </p:grpSpPr>
        <p:sp>
          <p:nvSpPr>
            <p:cNvPr id="2960" name="Google Shape;2960;p6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1" name="Google Shape;2961;p6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2" name="Google Shape;2962;p6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3" name="Google Shape;2963;p6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4" name="Google Shape;2964;p6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5" name="Google Shape;2965;p6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6" name="Google Shape;2966;p6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7" name="Google Shape;2967;p6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8" name="Google Shape;2968;p6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69" name="Google Shape;2969;p6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0" name="Google Shape;2970;p6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1" name="Google Shape;2971;p6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2" name="Google Shape;2972;p6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3" name="Google Shape;2973;p6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4" name="Google Shape;2974;p6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5" name="Google Shape;2975;p6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6" name="Google Shape;2976;p6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7" name="Google Shape;2977;p6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8" name="Google Shape;2978;p6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79" name="Google Shape;2979;p6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80" name="Google Shape;2980;p6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81" name="Google Shape;2981;p6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82" name="Google Shape;2982;p6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83" name="Google Shape;2983;p6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5"/>
          <p:cNvGrpSpPr/>
          <p:nvPr/>
        </p:nvGrpSpPr>
        <p:grpSpPr>
          <a:xfrm>
            <a:off x="719993" y="3012132"/>
            <a:ext cx="1215620" cy="1938564"/>
            <a:chOff x="4479125" y="1922025"/>
            <a:chExt cx="384775" cy="613625"/>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688" name="Google Shape;688;p45"/>
          <p:cNvGrpSpPr/>
          <p:nvPr/>
        </p:nvGrpSpPr>
        <p:grpSpPr>
          <a:xfrm>
            <a:off x="6807929" y="485181"/>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13" name="Google Shape;713;p45"/>
          <p:cNvGrpSpPr/>
          <p:nvPr/>
        </p:nvGrpSpPr>
        <p:grpSpPr>
          <a:xfrm>
            <a:off x="449509" y="368056"/>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38" name="Google Shape;738;p45"/>
          <p:cNvGrpSpPr/>
          <p:nvPr/>
        </p:nvGrpSpPr>
        <p:grpSpPr>
          <a:xfrm>
            <a:off x="7285355" y="4606956"/>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63" name="Google Shape;763;p45"/>
          <p:cNvGrpSpPr/>
          <p:nvPr/>
        </p:nvGrpSpPr>
        <p:grpSpPr>
          <a:xfrm rot="16200000">
            <a:off x="2207721" y="493519"/>
            <a:ext cx="80672" cy="1321569"/>
            <a:chOff x="240800" y="2611388"/>
            <a:chExt cx="14075" cy="245512"/>
          </a:xfrm>
        </p:grpSpPr>
        <p:sp>
          <p:nvSpPr>
            <p:cNvPr id="764" name="Google Shape;764;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765" name="Google Shape;765;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6" name="Google Shape;766;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7" name="Google Shape;767;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86" name="TextBox 85">
            <a:extLst>
              <a:ext uri="{FF2B5EF4-FFF2-40B4-BE49-F238E27FC236}">
                <a16:creationId xmlns:a16="http://schemas.microsoft.com/office/drawing/2014/main" id="{3DF267FC-F14C-4F3E-BE9A-7AE07A7679C5}"/>
              </a:ext>
            </a:extLst>
          </p:cNvPr>
          <p:cNvSpPr txBox="1"/>
          <p:nvPr/>
        </p:nvSpPr>
        <p:spPr>
          <a:xfrm>
            <a:off x="1454488" y="624948"/>
            <a:ext cx="4600800" cy="461665"/>
          </a:xfrm>
          <a:prstGeom prst="rect">
            <a:avLst/>
          </a:prstGeom>
          <a:noFill/>
        </p:spPr>
        <p:txBody>
          <a:bodyPr wrap="square" rtlCol="0">
            <a:spAutoFit/>
          </a:bodyPr>
          <a:lstStyle/>
          <a:p>
            <a:r>
              <a:rPr lang="en-US" sz="2400" dirty="0">
                <a:solidFill>
                  <a:schemeClr val="bg1"/>
                </a:solidFill>
                <a:latin typeface="Trajan Pro" panose="02020502050506020301" pitchFamily="18" charset="0"/>
                <a:cs typeface="Times New Roman" panose="02020603050405020304" pitchFamily="18" charset="0"/>
              </a:rPr>
              <a:t>Customer Support</a:t>
            </a:r>
            <a:endParaRPr lang="en-IN" sz="2400" dirty="0">
              <a:solidFill>
                <a:schemeClr val="bg1"/>
              </a:solidFill>
              <a:latin typeface="Trajan Pro" panose="02020502050506020301" pitchFamily="18" charset="0"/>
              <a:cs typeface="Times New Roman" panose="02020603050405020304" pitchFamily="18" charset="0"/>
            </a:endParaRPr>
          </a:p>
        </p:txBody>
      </p:sp>
      <p:sp>
        <p:nvSpPr>
          <p:cNvPr id="87" name="TextBox 86">
            <a:extLst>
              <a:ext uri="{FF2B5EF4-FFF2-40B4-BE49-F238E27FC236}">
                <a16:creationId xmlns:a16="http://schemas.microsoft.com/office/drawing/2014/main" id="{5AF9590B-042F-4AA4-B172-BD32AD205F3A}"/>
              </a:ext>
            </a:extLst>
          </p:cNvPr>
          <p:cNvSpPr txBox="1"/>
          <p:nvPr/>
        </p:nvSpPr>
        <p:spPr>
          <a:xfrm>
            <a:off x="1454488" y="1618734"/>
            <a:ext cx="4055949" cy="1938992"/>
          </a:xfrm>
          <a:prstGeom prst="rect">
            <a:avLst/>
          </a:prstGeom>
          <a:noFill/>
        </p:spPr>
        <p:txBody>
          <a:bodyPr wrap="square" rtlCol="0">
            <a:spAutoFit/>
          </a:bodyPr>
          <a:lstStyle/>
          <a:p>
            <a:r>
              <a:rPr lang="en-US" sz="1200" dirty="0">
                <a:solidFill>
                  <a:schemeClr val="bg1"/>
                </a:solidFill>
                <a:latin typeface="Bahnschrift Light" panose="020B0502040204020203" pitchFamily="34" charset="0"/>
              </a:rPr>
              <a:t>Customer service teams are focused on providing the best possible customer experience and continuing customer relationships once a product is sold. They also specialize in customer retention and solve complex issues frustrating customers. The customer service team is the face of the company, the front-line when customers contact a business for assistance. Customer service agents help consumers pay bills, review or make changes to accounts, handle returns and answer frequently asked questions.</a:t>
            </a:r>
          </a:p>
        </p:txBody>
      </p:sp>
      <p:pic>
        <p:nvPicPr>
          <p:cNvPr id="5" name="Picture 4">
            <a:extLst>
              <a:ext uri="{FF2B5EF4-FFF2-40B4-BE49-F238E27FC236}">
                <a16:creationId xmlns:a16="http://schemas.microsoft.com/office/drawing/2014/main" id="{CB9EEA49-C98F-435F-B068-6D74C43C35AC}"/>
              </a:ext>
            </a:extLst>
          </p:cNvPr>
          <p:cNvPicPr>
            <a:picLocks noChangeAspect="1"/>
          </p:cNvPicPr>
          <p:nvPr/>
        </p:nvPicPr>
        <p:blipFill rotWithShape="1">
          <a:blip r:embed="rId3"/>
          <a:srcRect l="10667" t="-527" r="12869" b="527"/>
          <a:stretch/>
        </p:blipFill>
        <p:spPr>
          <a:xfrm>
            <a:off x="5510437" y="1475605"/>
            <a:ext cx="2891408" cy="2192291"/>
          </a:xfrm>
          <a:prstGeom prst="rect">
            <a:avLst/>
          </a:prstGeom>
        </p:spPr>
      </p:pic>
    </p:spTree>
    <p:extLst>
      <p:ext uri="{BB962C8B-B14F-4D97-AF65-F5344CB8AC3E}">
        <p14:creationId xmlns:p14="http://schemas.microsoft.com/office/powerpoint/2010/main" val="11440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2"/>
        <p:cNvGrpSpPr/>
        <p:nvPr/>
      </p:nvGrpSpPr>
      <p:grpSpPr>
        <a:xfrm>
          <a:off x="0" y="0"/>
          <a:ext cx="0" cy="0"/>
          <a:chOff x="0" y="0"/>
          <a:chExt cx="0" cy="0"/>
        </a:xfrm>
      </p:grpSpPr>
      <p:sp>
        <p:nvSpPr>
          <p:cNvPr id="904" name="Google Shape;904;p47"/>
          <p:cNvSpPr txBox="1">
            <a:spLocks noGrp="1"/>
          </p:cNvSpPr>
          <p:nvPr>
            <p:ph type="body" idx="1"/>
          </p:nvPr>
        </p:nvSpPr>
        <p:spPr>
          <a:xfrm>
            <a:off x="5020775" y="1816519"/>
            <a:ext cx="3705783" cy="2019705"/>
          </a:xfrm>
          <a:prstGeom prst="rect">
            <a:avLst/>
          </a:prstGeom>
        </p:spPr>
        <p:txBody>
          <a:bodyPr spcFirstLastPara="1" wrap="square" lIns="91425" tIns="91425" rIns="91425" bIns="91425" anchor="t" anchorCtr="0">
            <a:noAutofit/>
          </a:bodyPr>
          <a:lstStyle/>
          <a:p>
            <a:pPr marL="0" indent="0" algn="l">
              <a:buNone/>
            </a:pPr>
            <a:r>
              <a:rPr lang="en-US" dirty="0">
                <a:solidFill>
                  <a:schemeClr val="bg1"/>
                </a:solidFill>
                <a:latin typeface="Raleway" panose="020B0604020202020204" charset="0"/>
              </a:rPr>
              <a:t>SAP is one of the most popular software solutions for complex tasks such as supply chain management. To make the software more productive,</a:t>
            </a:r>
            <a:r>
              <a:rPr lang="en-US" b="1" dirty="0">
                <a:solidFill>
                  <a:schemeClr val="bg1"/>
                </a:solidFill>
                <a:latin typeface="Raleway" panose="020B0604020202020204" charset="0"/>
              </a:rPr>
              <a:t> ecommerce businesses can have it integrated</a:t>
            </a:r>
            <a:r>
              <a:rPr lang="en-US" dirty="0">
                <a:solidFill>
                  <a:schemeClr val="bg1"/>
                </a:solidFill>
                <a:latin typeface="Raleway" panose="020B0604020202020204" charset="0"/>
              </a:rPr>
              <a:t> into their front end, providing a way to get the most out of every part of their overall software solutions.</a:t>
            </a:r>
            <a:endParaRPr dirty="0">
              <a:solidFill>
                <a:schemeClr val="bg1"/>
              </a:solidFill>
              <a:latin typeface="Raleway" panose="020B0604020202020204" charset="0"/>
            </a:endParaRPr>
          </a:p>
        </p:txBody>
      </p:sp>
      <p:sp>
        <p:nvSpPr>
          <p:cNvPr id="906" name="Google Shape;906;p47"/>
          <p:cNvSpPr txBox="1">
            <a:spLocks noGrp="1"/>
          </p:cNvSpPr>
          <p:nvPr>
            <p:ph type="title" idx="3"/>
          </p:nvPr>
        </p:nvSpPr>
        <p:spPr>
          <a:xfrm>
            <a:off x="1240784" y="1906738"/>
            <a:ext cx="3200281" cy="1562400"/>
          </a:xfrm>
          <a:prstGeom prst="rect">
            <a:avLst/>
          </a:prstGeom>
        </p:spPr>
        <p:txBody>
          <a:bodyPr spcFirstLastPara="1" wrap="square" lIns="91425" tIns="91425" rIns="91425" bIns="91425" anchor="t" anchorCtr="0">
            <a:noAutofit/>
          </a:bodyPr>
          <a:lstStyle/>
          <a:p>
            <a:pPr lvl="0"/>
            <a:r>
              <a:rPr lang="en-IN" sz="2400" b="1" dirty="0">
                <a:solidFill>
                  <a:schemeClr val="bg1"/>
                </a:solidFill>
                <a:latin typeface="Trajan Pro" panose="02020502050506020301" pitchFamily="18" charset="0"/>
              </a:rPr>
              <a:t>SAP </a:t>
            </a:r>
            <a:br>
              <a:rPr lang="en-IN" sz="2400" b="1" dirty="0">
                <a:solidFill>
                  <a:schemeClr val="bg1"/>
                </a:solidFill>
                <a:latin typeface="Trajan Pro" panose="02020502050506020301" pitchFamily="18" charset="0"/>
              </a:rPr>
            </a:br>
            <a:r>
              <a:rPr lang="en-IN" sz="2000" b="1" dirty="0">
                <a:solidFill>
                  <a:schemeClr val="bg1"/>
                </a:solidFill>
                <a:latin typeface="Trajan Pro" panose="02020502050506020301" pitchFamily="18" charset="0"/>
              </a:rPr>
              <a:t>&amp;</a:t>
            </a:r>
            <a:r>
              <a:rPr lang="en-IN" sz="2400" b="1" dirty="0">
                <a:solidFill>
                  <a:schemeClr val="bg1"/>
                </a:solidFill>
                <a:latin typeface="Trajan Pro" panose="02020502050506020301" pitchFamily="18" charset="0"/>
              </a:rPr>
              <a:t> E-COMMERCE</a:t>
            </a:r>
            <a:br>
              <a:rPr lang="en-IN" sz="2400" b="1" dirty="0">
                <a:solidFill>
                  <a:schemeClr val="bg1"/>
                </a:solidFill>
                <a:latin typeface="Trajan Pro" panose="02020502050506020301" pitchFamily="18" charset="0"/>
              </a:rPr>
            </a:br>
            <a:r>
              <a:rPr lang="en-IN" sz="2400" b="1" dirty="0">
                <a:solidFill>
                  <a:schemeClr val="bg1"/>
                </a:solidFill>
                <a:latin typeface="Trajan Pro" panose="02020502050506020301" pitchFamily="18" charset="0"/>
              </a:rPr>
              <a:t>INTEGRATION</a:t>
            </a:r>
            <a:endParaRPr sz="2400" dirty="0"/>
          </a:p>
        </p:txBody>
      </p:sp>
      <p:grpSp>
        <p:nvGrpSpPr>
          <p:cNvPr id="907" name="Google Shape;907;p47"/>
          <p:cNvGrpSpPr/>
          <p:nvPr/>
        </p:nvGrpSpPr>
        <p:grpSpPr>
          <a:xfrm>
            <a:off x="4854724" y="2115878"/>
            <a:ext cx="80672" cy="1321569"/>
            <a:chOff x="240800" y="2611388"/>
            <a:chExt cx="14075" cy="245512"/>
          </a:xfrm>
        </p:grpSpPr>
        <p:sp>
          <p:nvSpPr>
            <p:cNvPr id="908" name="Google Shape;908;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09" name="Google Shape;909;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0" name="Google Shape;910;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1" name="Google Shape;911;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12" name="Google Shape;912;p47"/>
          <p:cNvGrpSpPr/>
          <p:nvPr/>
        </p:nvGrpSpPr>
        <p:grpSpPr>
          <a:xfrm rot="16200000">
            <a:off x="2990008" y="2632904"/>
            <a:ext cx="80672" cy="1321569"/>
            <a:chOff x="240800" y="2611388"/>
            <a:chExt cx="14075" cy="245512"/>
          </a:xfrm>
        </p:grpSpPr>
        <p:sp>
          <p:nvSpPr>
            <p:cNvPr id="913" name="Google Shape;913;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4" name="Google Shape;914;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5" name="Google Shape;915;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6" name="Google Shape;916;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17" name="Google Shape;917;p47"/>
          <p:cNvGrpSpPr/>
          <p:nvPr/>
        </p:nvGrpSpPr>
        <p:grpSpPr>
          <a:xfrm>
            <a:off x="7828787" y="716014"/>
            <a:ext cx="543432" cy="741197"/>
            <a:chOff x="2878829" y="3023092"/>
            <a:chExt cx="543432" cy="741197"/>
          </a:xfrm>
        </p:grpSpPr>
        <p:sp>
          <p:nvSpPr>
            <p:cNvPr id="918" name="Google Shape;91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9" name="Google Shape;91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0" name="Google Shape;92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1" name="Google Shape;92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2" name="Google Shape;92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3" name="Google Shape;92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4" name="Google Shape;92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5" name="Google Shape;92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6" name="Google Shape;92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7" name="Google Shape;92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8" name="Google Shape;92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9" name="Google Shape;92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0" name="Google Shape;93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1" name="Google Shape;93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2" name="Google Shape;93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3" name="Google Shape;93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4" name="Google Shape;93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5" name="Google Shape;93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6" name="Google Shape;93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7" name="Google Shape;93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8" name="Google Shape;93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9" name="Google Shape;93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0" name="Google Shape;94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1" name="Google Shape;94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42" name="Google Shape;942;p47"/>
          <p:cNvGrpSpPr/>
          <p:nvPr/>
        </p:nvGrpSpPr>
        <p:grpSpPr>
          <a:xfrm>
            <a:off x="449509" y="368056"/>
            <a:ext cx="541000" cy="741197"/>
            <a:chOff x="1148622" y="1207755"/>
            <a:chExt cx="541000" cy="741197"/>
          </a:xfrm>
        </p:grpSpPr>
        <p:sp>
          <p:nvSpPr>
            <p:cNvPr id="943" name="Google Shape;943;p47"/>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4" name="Google Shape;944;p47"/>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5" name="Google Shape;945;p47"/>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6" name="Google Shape;946;p47"/>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7" name="Google Shape;947;p47"/>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8" name="Google Shape;948;p47"/>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9" name="Google Shape;949;p47"/>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0" name="Google Shape;950;p47"/>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1" name="Google Shape;951;p47"/>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2" name="Google Shape;952;p47"/>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3" name="Google Shape;953;p47"/>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4" name="Google Shape;954;p47"/>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5" name="Google Shape;955;p47"/>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6" name="Google Shape;956;p47"/>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7" name="Google Shape;957;p47"/>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8" name="Google Shape;958;p47"/>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9" name="Google Shape;959;p47"/>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0" name="Google Shape;960;p47"/>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1" name="Google Shape;961;p47"/>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2" name="Google Shape;962;p47"/>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3" name="Google Shape;963;p47"/>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4" name="Google Shape;964;p47"/>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5" name="Google Shape;965;p47"/>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6" name="Google Shape;966;p47"/>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67" name="Google Shape;967;p47"/>
          <p:cNvGrpSpPr/>
          <p:nvPr/>
        </p:nvGrpSpPr>
        <p:grpSpPr>
          <a:xfrm>
            <a:off x="7285355" y="4606956"/>
            <a:ext cx="543432" cy="741197"/>
            <a:chOff x="2878829" y="3023092"/>
            <a:chExt cx="543432" cy="741197"/>
          </a:xfrm>
        </p:grpSpPr>
        <p:sp>
          <p:nvSpPr>
            <p:cNvPr id="968" name="Google Shape;96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9" name="Google Shape;96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0" name="Google Shape;97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1" name="Google Shape;97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2" name="Google Shape;97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3" name="Google Shape;97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4" name="Google Shape;97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5" name="Google Shape;97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6" name="Google Shape;97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7" name="Google Shape;97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8" name="Google Shape;97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9" name="Google Shape;97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0" name="Google Shape;98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1" name="Google Shape;98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2" name="Google Shape;98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3" name="Google Shape;98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4" name="Google Shape;98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5" name="Google Shape;98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6" name="Google Shape;98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7" name="Google Shape;98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8" name="Google Shape;98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9" name="Google Shape;98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0" name="Google Shape;99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1" name="Google Shape;99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992" name="Google Shape;992;p47"/>
          <p:cNvGrpSpPr/>
          <p:nvPr/>
        </p:nvGrpSpPr>
        <p:grpSpPr>
          <a:xfrm flipH="1">
            <a:off x="2900567" y="285902"/>
            <a:ext cx="5932079" cy="4468003"/>
            <a:chOff x="4479125" y="1041049"/>
            <a:chExt cx="1877656" cy="1414283"/>
          </a:xfrm>
        </p:grpSpPr>
        <p:sp>
          <p:nvSpPr>
            <p:cNvPr id="993" name="Google Shape;993;p47"/>
            <p:cNvSpPr/>
            <p:nvPr/>
          </p:nvSpPr>
          <p:spPr>
            <a:xfrm>
              <a:off x="6274625" y="2374162"/>
              <a:ext cx="82156" cy="8117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994" name="Google Shape;994;p47"/>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995" name="Google Shape;995;p47"/>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996" name="Google Shape;996;p47"/>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763;p45">
            <a:extLst>
              <a:ext uri="{FF2B5EF4-FFF2-40B4-BE49-F238E27FC236}">
                <a16:creationId xmlns:a16="http://schemas.microsoft.com/office/drawing/2014/main" id="{A61641D5-4188-45EA-A824-B9047761BE2E}"/>
              </a:ext>
            </a:extLst>
          </p:cNvPr>
          <p:cNvGrpSpPr/>
          <p:nvPr/>
        </p:nvGrpSpPr>
        <p:grpSpPr>
          <a:xfrm rot="16200000">
            <a:off x="2164521" y="133519"/>
            <a:ext cx="80672" cy="1321569"/>
            <a:chOff x="240800" y="2611388"/>
            <a:chExt cx="14075" cy="245512"/>
          </a:xfrm>
        </p:grpSpPr>
        <p:sp>
          <p:nvSpPr>
            <p:cNvPr id="7" name="Google Shape;764;p45">
              <a:extLst>
                <a:ext uri="{FF2B5EF4-FFF2-40B4-BE49-F238E27FC236}">
                  <a16:creationId xmlns:a16="http://schemas.microsoft.com/office/drawing/2014/main" id="{ABE64659-AFDA-429E-AFF8-24D059FED95A}"/>
                </a:ext>
              </a:extLst>
            </p:cNvPr>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8" name="Google Shape;765;p45">
              <a:extLst>
                <a:ext uri="{FF2B5EF4-FFF2-40B4-BE49-F238E27FC236}">
                  <a16:creationId xmlns:a16="http://schemas.microsoft.com/office/drawing/2014/main" id="{6CA8DCE0-8085-4045-8D22-7B0A8C3AF2F6}"/>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 name="Google Shape;766;p45">
              <a:extLst>
                <a:ext uri="{FF2B5EF4-FFF2-40B4-BE49-F238E27FC236}">
                  <a16:creationId xmlns:a16="http://schemas.microsoft.com/office/drawing/2014/main" id="{622A1D96-7E16-4642-B740-AAADCB20FEE4}"/>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 name="Google Shape;767;p45">
              <a:extLst>
                <a:ext uri="{FF2B5EF4-FFF2-40B4-BE49-F238E27FC236}">
                  <a16:creationId xmlns:a16="http://schemas.microsoft.com/office/drawing/2014/main" id="{02423450-853E-4AE7-A847-5C91B151F526}"/>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1" name="TextBox 10">
            <a:extLst>
              <a:ext uri="{FF2B5EF4-FFF2-40B4-BE49-F238E27FC236}">
                <a16:creationId xmlns:a16="http://schemas.microsoft.com/office/drawing/2014/main" id="{BC417E6B-B4E0-4103-992F-7F22B54860C1}"/>
              </a:ext>
            </a:extLst>
          </p:cNvPr>
          <p:cNvSpPr txBox="1"/>
          <p:nvPr/>
        </p:nvSpPr>
        <p:spPr>
          <a:xfrm>
            <a:off x="1411288" y="264948"/>
            <a:ext cx="5118590" cy="461665"/>
          </a:xfrm>
          <a:prstGeom prst="rect">
            <a:avLst/>
          </a:prstGeom>
          <a:noFill/>
        </p:spPr>
        <p:txBody>
          <a:bodyPr wrap="square" rtlCol="0">
            <a:spAutoFit/>
          </a:bodyPr>
          <a:lstStyle/>
          <a:p>
            <a:r>
              <a:rPr lang="en-US" sz="2400" dirty="0">
                <a:solidFill>
                  <a:schemeClr val="bg1"/>
                </a:solidFill>
                <a:latin typeface="Century Gothic" panose="020B0502020202020204" pitchFamily="34" charset="0"/>
                <a:cs typeface="Times New Roman" panose="02020603050405020304" pitchFamily="18" charset="0"/>
              </a:rPr>
              <a:t>Global ERP Market Share</a:t>
            </a:r>
            <a:endParaRPr lang="en-IN" sz="2400" dirty="0">
              <a:solidFill>
                <a:schemeClr val="bg1"/>
              </a:solidFill>
              <a:latin typeface="Century Gothic" panose="020B0502020202020204" pitchFamily="34" charset="0"/>
              <a:cs typeface="Times New Roman" panose="02020603050405020304" pitchFamily="18" charset="0"/>
            </a:endParaRPr>
          </a:p>
        </p:txBody>
      </p:sp>
      <p:graphicFrame>
        <p:nvGraphicFramePr>
          <p:cNvPr id="22" name="Chart 21">
            <a:extLst>
              <a:ext uri="{FF2B5EF4-FFF2-40B4-BE49-F238E27FC236}">
                <a16:creationId xmlns:a16="http://schemas.microsoft.com/office/drawing/2014/main" id="{8A01AC89-26B9-48AA-A658-0679C1391606}"/>
              </a:ext>
            </a:extLst>
          </p:cNvPr>
          <p:cNvGraphicFramePr/>
          <p:nvPr>
            <p:extLst>
              <p:ext uri="{D42A27DB-BD31-4B8C-83A1-F6EECF244321}">
                <p14:modId xmlns:p14="http://schemas.microsoft.com/office/powerpoint/2010/main" val="1141017732"/>
              </p:ext>
            </p:extLst>
          </p:nvPr>
        </p:nvGraphicFramePr>
        <p:xfrm>
          <a:off x="1411288" y="1029600"/>
          <a:ext cx="6364712" cy="36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9608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91" name="Google Shape;191;p23"/>
          <p:cNvGrpSpPr/>
          <p:nvPr/>
        </p:nvGrpSpPr>
        <p:grpSpPr>
          <a:xfrm>
            <a:off x="2211253" y="2540943"/>
            <a:ext cx="1113716" cy="1106886"/>
            <a:chOff x="3490737" y="1374053"/>
            <a:chExt cx="1423800" cy="1423800"/>
          </a:xfrm>
          <a:solidFill>
            <a:schemeClr val="bg2">
              <a:lumMod val="20000"/>
              <a:lumOff val="80000"/>
            </a:schemeClr>
          </a:solidFill>
        </p:grpSpPr>
        <p:sp>
          <p:nvSpPr>
            <p:cNvPr id="192" name="Google Shape;192;p23"/>
            <p:cNvSpPr/>
            <p:nvPr/>
          </p:nvSpPr>
          <p:spPr>
            <a:xfrm>
              <a:off x="3490737" y="1374053"/>
              <a:ext cx="1423800" cy="1423800"/>
            </a:xfrm>
            <a:prstGeom prst="ellipse">
              <a:avLst/>
            </a:prstGeom>
            <a:grp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accent2"/>
                </a:solidFill>
                <a:latin typeface="Montserrat Light"/>
                <a:ea typeface="Montserrat Light"/>
                <a:cs typeface="Montserrat Light"/>
                <a:sym typeface="Montserrat Light"/>
              </a:endParaRPr>
            </a:p>
          </p:txBody>
        </p:sp>
        <p:sp>
          <p:nvSpPr>
            <p:cNvPr id="193" name="Google Shape;193;p23"/>
            <p:cNvSpPr txBox="1"/>
            <p:nvPr/>
          </p:nvSpPr>
          <p:spPr>
            <a:xfrm>
              <a:off x="3718754" y="1613603"/>
              <a:ext cx="967800" cy="9447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chemeClr val="accent2"/>
                </a:solidFill>
                <a:latin typeface="Montserrat Light"/>
                <a:ea typeface="Montserrat Light"/>
                <a:cs typeface="Montserrat Light"/>
                <a:sym typeface="Montserrat Light"/>
              </a:endParaRPr>
            </a:p>
          </p:txBody>
        </p:sp>
      </p:grpSp>
      <p:grpSp>
        <p:nvGrpSpPr>
          <p:cNvPr id="28" name="Google Shape;191;p23">
            <a:extLst>
              <a:ext uri="{FF2B5EF4-FFF2-40B4-BE49-F238E27FC236}">
                <a16:creationId xmlns:a16="http://schemas.microsoft.com/office/drawing/2014/main" id="{8CB001C7-8B49-4676-9493-A6E1394DD955}"/>
              </a:ext>
            </a:extLst>
          </p:cNvPr>
          <p:cNvGrpSpPr/>
          <p:nvPr/>
        </p:nvGrpSpPr>
        <p:grpSpPr>
          <a:xfrm>
            <a:off x="5884098" y="2920650"/>
            <a:ext cx="1480167" cy="1556627"/>
            <a:chOff x="3490737" y="1374053"/>
            <a:chExt cx="1423800" cy="1423800"/>
          </a:xfrm>
          <a:solidFill>
            <a:schemeClr val="accent5">
              <a:lumMod val="60000"/>
              <a:lumOff val="40000"/>
            </a:schemeClr>
          </a:solidFill>
        </p:grpSpPr>
        <p:sp>
          <p:nvSpPr>
            <p:cNvPr id="29" name="Google Shape;192;p23">
              <a:extLst>
                <a:ext uri="{FF2B5EF4-FFF2-40B4-BE49-F238E27FC236}">
                  <a16:creationId xmlns:a16="http://schemas.microsoft.com/office/drawing/2014/main" id="{6C629255-FFEB-4681-B6EB-B634216876D1}"/>
                </a:ext>
              </a:extLst>
            </p:cNvPr>
            <p:cNvSpPr/>
            <p:nvPr/>
          </p:nvSpPr>
          <p:spPr>
            <a:xfrm>
              <a:off x="3490737" y="1374053"/>
              <a:ext cx="1423800" cy="1423800"/>
            </a:xfrm>
            <a:prstGeom prst="ellipse">
              <a:avLst/>
            </a:prstGeom>
            <a:grp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accent2"/>
                </a:solidFill>
                <a:latin typeface="Montserrat Light"/>
                <a:ea typeface="Montserrat Light"/>
                <a:cs typeface="Montserrat Light"/>
                <a:sym typeface="Montserrat Light"/>
              </a:endParaRPr>
            </a:p>
          </p:txBody>
        </p:sp>
        <p:sp>
          <p:nvSpPr>
            <p:cNvPr id="30" name="Google Shape;193;p23">
              <a:extLst>
                <a:ext uri="{FF2B5EF4-FFF2-40B4-BE49-F238E27FC236}">
                  <a16:creationId xmlns:a16="http://schemas.microsoft.com/office/drawing/2014/main" id="{FAA784F0-2371-49CF-93CA-91BF2C744864}"/>
                </a:ext>
              </a:extLst>
            </p:cNvPr>
            <p:cNvSpPr txBox="1"/>
            <p:nvPr/>
          </p:nvSpPr>
          <p:spPr>
            <a:xfrm>
              <a:off x="3718754" y="1613603"/>
              <a:ext cx="967800" cy="9447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chemeClr val="accent2"/>
                </a:solidFill>
                <a:latin typeface="Montserrat Light"/>
                <a:ea typeface="Montserrat Light"/>
                <a:cs typeface="Montserrat Light"/>
                <a:sym typeface="Montserrat Light"/>
              </a:endParaRPr>
            </a:p>
          </p:txBody>
        </p:sp>
      </p:grpSp>
      <p:grpSp>
        <p:nvGrpSpPr>
          <p:cNvPr id="181" name="Google Shape;181;p23"/>
          <p:cNvGrpSpPr/>
          <p:nvPr/>
        </p:nvGrpSpPr>
        <p:grpSpPr>
          <a:xfrm>
            <a:off x="1670813" y="1322281"/>
            <a:ext cx="5802374" cy="3427570"/>
            <a:chOff x="2361171" y="1401234"/>
            <a:chExt cx="5581410" cy="3135096"/>
          </a:xfrm>
        </p:grpSpPr>
        <p:sp>
          <p:nvSpPr>
            <p:cNvPr id="182" name="Google Shape;182;p23"/>
            <p:cNvSpPr/>
            <p:nvPr/>
          </p:nvSpPr>
          <p:spPr>
            <a:xfrm rot="-6597333">
              <a:off x="4296826" y="3950027"/>
              <a:ext cx="586303" cy="586303"/>
            </a:xfrm>
            <a:prstGeom prst="ellipse">
              <a:avLst/>
            </a:prstGeom>
            <a:gradFill>
              <a:gsLst>
                <a:gs pos="0">
                  <a:schemeClr val="accent1"/>
                </a:gs>
                <a:gs pos="100000">
                  <a:srgbClr val="00D0FF">
                    <a:alpha val="11764"/>
                  </a:srgbClr>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rot="-6599386">
              <a:off x="2361171" y="3604583"/>
              <a:ext cx="440541" cy="440541"/>
            </a:xfrm>
            <a:prstGeom prst="ellipse">
              <a:avLst/>
            </a:prstGeom>
            <a:gradFill>
              <a:gsLst>
                <a:gs pos="0">
                  <a:schemeClr val="accent1"/>
                </a:gs>
                <a:gs pos="100000">
                  <a:srgbClr val="00D0FF">
                    <a:alpha val="11764"/>
                  </a:srgbClr>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rot="15001380">
              <a:off x="6238555" y="1320904"/>
              <a:ext cx="1623695" cy="1784356"/>
            </a:xfrm>
            <a:prstGeom prst="ellipse">
              <a:avLst/>
            </a:prstGeom>
            <a:gradFill>
              <a:gsLst>
                <a:gs pos="0">
                  <a:schemeClr val="accent1"/>
                </a:gs>
                <a:gs pos="100000">
                  <a:srgbClr val="00D0FF">
                    <a:alpha val="11764"/>
                  </a:srgbClr>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rot="-6597866">
              <a:off x="2661829" y="2208216"/>
              <a:ext cx="629106" cy="629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rot="-6597701">
              <a:off x="3156925" y="1667343"/>
              <a:ext cx="274172" cy="274172"/>
            </a:xfrm>
            <a:prstGeom prst="ellipse">
              <a:avLst/>
            </a:prstGeom>
            <a:gradFill>
              <a:gsLst>
                <a:gs pos="0">
                  <a:schemeClr val="accent1"/>
                </a:gs>
                <a:gs pos="100000">
                  <a:srgbClr val="00D0FF">
                    <a:alpha val="11764"/>
                  </a:srgbClr>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15001161">
              <a:off x="3462756" y="1362130"/>
              <a:ext cx="1582913" cy="1719235"/>
            </a:xfrm>
            <a:prstGeom prst="ellipse">
              <a:avLst/>
            </a:prstGeom>
            <a:gradFill>
              <a:gsLst>
                <a:gs pos="0">
                  <a:schemeClr val="accent1"/>
                </a:gs>
                <a:gs pos="100000">
                  <a:srgbClr val="00D0FF">
                    <a:alpha val="11764"/>
                  </a:srgbClr>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3"/>
          <p:cNvGrpSpPr/>
          <p:nvPr/>
        </p:nvGrpSpPr>
        <p:grpSpPr>
          <a:xfrm>
            <a:off x="3887028" y="1716129"/>
            <a:ext cx="2536806" cy="2667847"/>
            <a:chOff x="4447194" y="1815766"/>
            <a:chExt cx="2440200" cy="2440200"/>
          </a:xfrm>
        </p:grpSpPr>
        <p:sp>
          <p:nvSpPr>
            <p:cNvPr id="189" name="Google Shape;189;p23"/>
            <p:cNvSpPr/>
            <p:nvPr/>
          </p:nvSpPr>
          <p:spPr>
            <a:xfrm>
              <a:off x="4447194" y="1815766"/>
              <a:ext cx="2440200" cy="2440200"/>
            </a:xfrm>
            <a:prstGeom prst="ellipse">
              <a:avLst/>
            </a:prstGeom>
            <a:solidFill>
              <a:schemeClr val="accent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a:ea typeface="Montserrat Light"/>
                <a:cs typeface="Montserrat Light"/>
                <a:sym typeface="Montserrat Light"/>
              </a:endParaRPr>
            </a:p>
          </p:txBody>
        </p:sp>
        <p:sp>
          <p:nvSpPr>
            <p:cNvPr id="190" name="Google Shape;190;p23"/>
            <p:cNvSpPr txBox="1"/>
            <p:nvPr/>
          </p:nvSpPr>
          <p:spPr>
            <a:xfrm>
              <a:off x="4735950" y="2504275"/>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Montserrat Light"/>
                <a:ea typeface="Montserrat Light"/>
                <a:cs typeface="Montserrat Light"/>
                <a:sym typeface="Montserrat Light"/>
              </a:endParaRPr>
            </a:p>
          </p:txBody>
        </p:sp>
      </p:grpSp>
      <p:grpSp>
        <p:nvGrpSpPr>
          <p:cNvPr id="194" name="Google Shape;194;p23"/>
          <p:cNvGrpSpPr/>
          <p:nvPr/>
        </p:nvGrpSpPr>
        <p:grpSpPr>
          <a:xfrm>
            <a:off x="2702857" y="2838653"/>
            <a:ext cx="1558136" cy="1638624"/>
            <a:chOff x="644203" y="3718814"/>
            <a:chExt cx="1498800" cy="1498800"/>
          </a:xfrm>
        </p:grpSpPr>
        <p:sp>
          <p:nvSpPr>
            <p:cNvPr id="195" name="Google Shape;195;p23"/>
            <p:cNvSpPr/>
            <p:nvPr/>
          </p:nvSpPr>
          <p:spPr>
            <a:xfrm>
              <a:off x="644203" y="3718814"/>
              <a:ext cx="1498800" cy="1498800"/>
            </a:xfrm>
            <a:prstGeom prst="ellipse">
              <a:avLst/>
            </a:prstGeom>
            <a:solidFill>
              <a:schemeClr val="accent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accent2"/>
                </a:solidFill>
                <a:latin typeface="Montserrat Light"/>
                <a:ea typeface="Montserrat Light"/>
                <a:cs typeface="Montserrat Light"/>
                <a:sym typeface="Montserrat Light"/>
              </a:endParaRPr>
            </a:p>
          </p:txBody>
        </p:sp>
        <p:sp>
          <p:nvSpPr>
            <p:cNvPr id="196" name="Google Shape;196;p23"/>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chemeClr val="accent2"/>
                </a:solidFill>
                <a:latin typeface="Montserrat Light"/>
                <a:ea typeface="Montserrat Light"/>
                <a:cs typeface="Montserrat Light"/>
                <a:sym typeface="Montserrat Light"/>
              </a:endParaRPr>
            </a:p>
          </p:txBody>
        </p:sp>
      </p:grpSp>
      <p:grpSp>
        <p:nvGrpSpPr>
          <p:cNvPr id="22" name="Google Shape;763;p45">
            <a:extLst>
              <a:ext uri="{FF2B5EF4-FFF2-40B4-BE49-F238E27FC236}">
                <a16:creationId xmlns:a16="http://schemas.microsoft.com/office/drawing/2014/main" id="{A184AA33-00CE-4D6A-9F77-DC94E892A0ED}"/>
              </a:ext>
            </a:extLst>
          </p:cNvPr>
          <p:cNvGrpSpPr/>
          <p:nvPr/>
        </p:nvGrpSpPr>
        <p:grpSpPr>
          <a:xfrm rot="16200000">
            <a:off x="2275500" y="186058"/>
            <a:ext cx="80672" cy="1321569"/>
            <a:chOff x="240800" y="2611388"/>
            <a:chExt cx="14075" cy="245512"/>
          </a:xfrm>
        </p:grpSpPr>
        <p:sp>
          <p:nvSpPr>
            <p:cNvPr id="23" name="Google Shape;764;p45">
              <a:extLst>
                <a:ext uri="{FF2B5EF4-FFF2-40B4-BE49-F238E27FC236}">
                  <a16:creationId xmlns:a16="http://schemas.microsoft.com/office/drawing/2014/main" id="{1AD20BE8-5062-4F14-9EDD-878590F99F61}"/>
                </a:ext>
              </a:extLst>
            </p:cNvPr>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24" name="Google Shape;765;p45">
              <a:extLst>
                <a:ext uri="{FF2B5EF4-FFF2-40B4-BE49-F238E27FC236}">
                  <a16:creationId xmlns:a16="http://schemas.microsoft.com/office/drawing/2014/main" id="{5AE4898D-463F-4A57-B43F-3D4464FB2BDE}"/>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 name="Google Shape;766;p45">
              <a:extLst>
                <a:ext uri="{FF2B5EF4-FFF2-40B4-BE49-F238E27FC236}">
                  <a16:creationId xmlns:a16="http://schemas.microsoft.com/office/drawing/2014/main" id="{988ECCD1-47C2-4564-A9A2-91FD58D14B2E}"/>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 name="Google Shape;767;p45">
              <a:extLst>
                <a:ext uri="{FF2B5EF4-FFF2-40B4-BE49-F238E27FC236}">
                  <a16:creationId xmlns:a16="http://schemas.microsoft.com/office/drawing/2014/main" id="{231D1718-D031-4FDA-AF64-BC008DD3DAFA}"/>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7" name="TextBox 26">
            <a:extLst>
              <a:ext uri="{FF2B5EF4-FFF2-40B4-BE49-F238E27FC236}">
                <a16:creationId xmlns:a16="http://schemas.microsoft.com/office/drawing/2014/main" id="{E8B7FE83-134D-4E0E-B4A6-63BFFD4ECDE7}"/>
              </a:ext>
            </a:extLst>
          </p:cNvPr>
          <p:cNvSpPr txBox="1"/>
          <p:nvPr/>
        </p:nvSpPr>
        <p:spPr>
          <a:xfrm>
            <a:off x="1522267" y="317487"/>
            <a:ext cx="3716700" cy="461665"/>
          </a:xfrm>
          <a:prstGeom prst="rect">
            <a:avLst/>
          </a:prstGeom>
          <a:noFill/>
        </p:spPr>
        <p:txBody>
          <a:bodyPr wrap="square" rtlCol="0">
            <a:spAutoFit/>
          </a:bodyPr>
          <a:lstStyle/>
          <a:p>
            <a:r>
              <a:rPr lang="en-US" sz="2400" dirty="0">
                <a:solidFill>
                  <a:schemeClr val="bg1"/>
                </a:solidFill>
                <a:latin typeface="Century Gothic" panose="020B0502020202020204" pitchFamily="34" charset="0"/>
                <a:cs typeface="Times New Roman" panose="02020603050405020304" pitchFamily="18" charset="0"/>
              </a:rPr>
              <a:t>Impact of E-commerce</a:t>
            </a:r>
            <a:endParaRPr lang="en-IN" sz="2400" dirty="0">
              <a:solidFill>
                <a:schemeClr val="bg1"/>
              </a:solidFill>
              <a:latin typeface="Century Gothic" panose="020B050202020202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A9564CD5-D9BF-46E8-A3CA-E38BAAD7E046}"/>
              </a:ext>
            </a:extLst>
          </p:cNvPr>
          <p:cNvSpPr/>
          <p:nvPr/>
        </p:nvSpPr>
        <p:spPr>
          <a:xfrm>
            <a:off x="6336554" y="3261077"/>
            <a:ext cx="1298677" cy="692497"/>
          </a:xfrm>
          <a:prstGeom prst="rect">
            <a:avLst/>
          </a:prstGeom>
        </p:spPr>
        <p:txBody>
          <a:bodyPr wrap="square">
            <a:spAutoFit/>
          </a:bodyPr>
          <a:lstStyle/>
          <a:p>
            <a:r>
              <a:rPr lang="en-IN" sz="1300" dirty="0">
                <a:solidFill>
                  <a:schemeClr val="bg1"/>
                </a:solidFill>
                <a:latin typeface="Bahnschrift Light" panose="020B0502040204020203" pitchFamily="34" charset="0"/>
              </a:rPr>
              <a:t>Customers  shop differently.</a:t>
            </a:r>
          </a:p>
        </p:txBody>
      </p:sp>
      <p:sp>
        <p:nvSpPr>
          <p:cNvPr id="5" name="Rectangle 4">
            <a:extLst>
              <a:ext uri="{FF2B5EF4-FFF2-40B4-BE49-F238E27FC236}">
                <a16:creationId xmlns:a16="http://schemas.microsoft.com/office/drawing/2014/main" id="{BEAA9DEE-CB27-4668-860B-EE5E7454490F}"/>
              </a:ext>
            </a:extLst>
          </p:cNvPr>
          <p:cNvSpPr/>
          <p:nvPr/>
        </p:nvSpPr>
        <p:spPr>
          <a:xfrm>
            <a:off x="3007466" y="1672290"/>
            <a:ext cx="1404807" cy="892552"/>
          </a:xfrm>
          <a:prstGeom prst="rect">
            <a:avLst/>
          </a:prstGeom>
        </p:spPr>
        <p:txBody>
          <a:bodyPr wrap="square">
            <a:spAutoFit/>
          </a:bodyPr>
          <a:lstStyle/>
          <a:p>
            <a:r>
              <a:rPr lang="en-US" sz="1300" dirty="0">
                <a:solidFill>
                  <a:schemeClr val="bg1"/>
                </a:solidFill>
                <a:latin typeface="Bahnschrift Light" panose="020B0502040204020203" pitchFamily="34" charset="0"/>
                <a:cs typeface="Times New Roman" panose="02020603050405020304" pitchFamily="18" charset="0"/>
              </a:rPr>
              <a:t>Large retailers are expanding buy selling online.</a:t>
            </a:r>
          </a:p>
        </p:txBody>
      </p:sp>
      <p:sp>
        <p:nvSpPr>
          <p:cNvPr id="6" name="Rectangle 5">
            <a:extLst>
              <a:ext uri="{FF2B5EF4-FFF2-40B4-BE49-F238E27FC236}">
                <a16:creationId xmlns:a16="http://schemas.microsoft.com/office/drawing/2014/main" id="{FB0A2790-8B45-4E6B-9989-EFC0AE75EA7C}"/>
              </a:ext>
            </a:extLst>
          </p:cNvPr>
          <p:cNvSpPr/>
          <p:nvPr/>
        </p:nvSpPr>
        <p:spPr>
          <a:xfrm>
            <a:off x="2934654" y="3190901"/>
            <a:ext cx="1275017" cy="1015663"/>
          </a:xfrm>
          <a:prstGeom prst="rect">
            <a:avLst/>
          </a:prstGeom>
        </p:spPr>
        <p:txBody>
          <a:bodyPr wrap="square">
            <a:spAutoFit/>
          </a:bodyPr>
          <a:lstStyle/>
          <a:p>
            <a:r>
              <a:rPr lang="en-US" sz="1200" dirty="0">
                <a:solidFill>
                  <a:schemeClr val="bg1"/>
                </a:solidFill>
                <a:latin typeface="Bahnschrift Light" panose="020B0502040204020203" pitchFamily="34" charset="0"/>
              </a:rPr>
              <a:t>E-commerce sell products directly to the customers</a:t>
            </a:r>
            <a:endParaRPr lang="en-US" sz="1200" b="1" dirty="0">
              <a:solidFill>
                <a:schemeClr val="bg1"/>
              </a:solidFill>
              <a:latin typeface="Bahnschrift Light" panose="020B0502040204020203" pitchFamily="34" charset="0"/>
            </a:endParaRPr>
          </a:p>
          <a:p>
            <a:endParaRPr lang="en-IN" sz="1200" dirty="0">
              <a:solidFill>
                <a:schemeClr val="bg1"/>
              </a:solidFill>
              <a:latin typeface="Bahnschrift Light" panose="020B0502040204020203" pitchFamily="34" charset="0"/>
            </a:endParaRPr>
          </a:p>
        </p:txBody>
      </p:sp>
      <p:sp>
        <p:nvSpPr>
          <p:cNvPr id="7" name="Rectangle 6">
            <a:extLst>
              <a:ext uri="{FF2B5EF4-FFF2-40B4-BE49-F238E27FC236}">
                <a16:creationId xmlns:a16="http://schemas.microsoft.com/office/drawing/2014/main" id="{98AC96C3-435C-4F57-A281-40928DC786B6}"/>
              </a:ext>
            </a:extLst>
          </p:cNvPr>
          <p:cNvSpPr/>
          <p:nvPr/>
        </p:nvSpPr>
        <p:spPr>
          <a:xfrm>
            <a:off x="4559624" y="2633990"/>
            <a:ext cx="2154638" cy="738664"/>
          </a:xfrm>
          <a:prstGeom prst="rect">
            <a:avLst/>
          </a:prstGeom>
        </p:spPr>
        <p:txBody>
          <a:bodyPr wrap="square">
            <a:spAutoFit/>
          </a:bodyPr>
          <a:lstStyle/>
          <a:p>
            <a:r>
              <a:rPr lang="en-US" dirty="0">
                <a:solidFill>
                  <a:schemeClr val="bg1"/>
                </a:solidFill>
                <a:latin typeface="Bahnschrift Light" panose="020B0502040204020203" pitchFamily="34" charset="0"/>
              </a:rPr>
              <a:t>Supply chain management has evolved</a:t>
            </a:r>
            <a:endParaRPr lang="en-IN" dirty="0"/>
          </a:p>
        </p:txBody>
      </p:sp>
      <p:sp>
        <p:nvSpPr>
          <p:cNvPr id="8" name="Rectangle 7">
            <a:extLst>
              <a:ext uri="{FF2B5EF4-FFF2-40B4-BE49-F238E27FC236}">
                <a16:creationId xmlns:a16="http://schemas.microsoft.com/office/drawing/2014/main" id="{93556A62-D0D4-4043-8E84-7FDE4F42967E}"/>
              </a:ext>
            </a:extLst>
          </p:cNvPr>
          <p:cNvSpPr/>
          <p:nvPr/>
        </p:nvSpPr>
        <p:spPr>
          <a:xfrm>
            <a:off x="6162392" y="1716129"/>
            <a:ext cx="1531456" cy="692497"/>
          </a:xfrm>
          <a:prstGeom prst="rect">
            <a:avLst/>
          </a:prstGeom>
        </p:spPr>
        <p:txBody>
          <a:bodyPr wrap="square">
            <a:spAutoFit/>
          </a:bodyPr>
          <a:lstStyle/>
          <a:p>
            <a:r>
              <a:rPr lang="en-US" sz="1300" dirty="0">
                <a:solidFill>
                  <a:schemeClr val="bg1"/>
                </a:solidFill>
                <a:latin typeface="Bahnschrift Light" panose="020B0502040204020203" pitchFamily="34" charset="0"/>
              </a:rPr>
              <a:t>The rise of ecommerce marketplaces.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ight Arrow 88">
            <a:extLst>
              <a:ext uri="{FF2B5EF4-FFF2-40B4-BE49-F238E27FC236}">
                <a16:creationId xmlns:a16="http://schemas.microsoft.com/office/drawing/2014/main" id="{1FDDE721-7BA9-426B-AD85-B53106AC115C}"/>
              </a:ext>
            </a:extLst>
          </p:cNvPr>
          <p:cNvSpPr/>
          <p:nvPr/>
        </p:nvSpPr>
        <p:spPr>
          <a:xfrm>
            <a:off x="4196478" y="1843390"/>
            <a:ext cx="1196051" cy="586508"/>
          </a:xfrm>
          <a:prstGeom prst="rightArrow">
            <a:avLst>
              <a:gd name="adj1" fmla="val 50000"/>
              <a:gd name="adj2" fmla="val 65241"/>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7" name="Right Arrow 88">
            <a:extLst>
              <a:ext uri="{FF2B5EF4-FFF2-40B4-BE49-F238E27FC236}">
                <a16:creationId xmlns:a16="http://schemas.microsoft.com/office/drawing/2014/main" id="{4E717058-8052-4EEE-9CCB-D16155EFC5F9}"/>
              </a:ext>
            </a:extLst>
          </p:cNvPr>
          <p:cNvSpPr/>
          <p:nvPr/>
        </p:nvSpPr>
        <p:spPr>
          <a:xfrm>
            <a:off x="3857067" y="1011342"/>
            <a:ext cx="1057833" cy="586507"/>
          </a:xfrm>
          <a:prstGeom prst="rightArrow">
            <a:avLst>
              <a:gd name="adj1" fmla="val 50000"/>
              <a:gd name="adj2" fmla="val 65241"/>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37" name="자유형: 도형 36">
            <a:extLst>
              <a:ext uri="{FF2B5EF4-FFF2-40B4-BE49-F238E27FC236}">
                <a16:creationId xmlns:a16="http://schemas.microsoft.com/office/drawing/2014/main" id="{B078CE28-4F1F-49F3-8B1C-805CA3F5CA77}"/>
              </a:ext>
            </a:extLst>
          </p:cNvPr>
          <p:cNvSpPr/>
          <p:nvPr/>
        </p:nvSpPr>
        <p:spPr>
          <a:xfrm>
            <a:off x="0" y="0"/>
            <a:ext cx="6422099" cy="5134578"/>
          </a:xfrm>
          <a:custGeom>
            <a:avLst/>
            <a:gdLst>
              <a:gd name="connsiteX0" fmla="*/ 4167314 w 7648397"/>
              <a:gd name="connsiteY0" fmla="*/ 0 h 6874674"/>
              <a:gd name="connsiteX1" fmla="*/ 6263145 w 7648397"/>
              <a:gd name="connsiteY1" fmla="*/ 4138986 h 6874674"/>
              <a:gd name="connsiteX2" fmla="*/ 5526298 w 7648397"/>
              <a:gd name="connsiteY2" fmla="*/ 4138986 h 6874674"/>
              <a:gd name="connsiteX3" fmla="*/ 5526298 w 7648397"/>
              <a:gd name="connsiteY3" fmla="*/ 3841970 h 6874674"/>
              <a:gd name="connsiteX4" fmla="*/ 4751192 w 7648397"/>
              <a:gd name="connsiteY4" fmla="*/ 4436003 h 6874674"/>
              <a:gd name="connsiteX5" fmla="*/ 5526298 w 7648397"/>
              <a:gd name="connsiteY5" fmla="*/ 5030036 h 6874674"/>
              <a:gd name="connsiteX6" fmla="*/ 5526298 w 7648397"/>
              <a:gd name="connsiteY6" fmla="*/ 4733019 h 6874674"/>
              <a:gd name="connsiteX7" fmla="*/ 6563942 w 7648397"/>
              <a:gd name="connsiteY7" fmla="*/ 4733019 h 6874674"/>
              <a:gd name="connsiteX8" fmla="*/ 6791858 w 7648397"/>
              <a:gd name="connsiteY8" fmla="*/ 5183123 h 6874674"/>
              <a:gd name="connsiteX9" fmla="*/ 6081941 w 7648397"/>
              <a:gd name="connsiteY9" fmla="*/ 5183123 h 6874674"/>
              <a:gd name="connsiteX10" fmla="*/ 6081941 w 7648397"/>
              <a:gd name="connsiteY10" fmla="*/ 4886107 h 6874674"/>
              <a:gd name="connsiteX11" fmla="*/ 5315888 w 7648397"/>
              <a:gd name="connsiteY11" fmla="*/ 5480140 h 6874674"/>
              <a:gd name="connsiteX12" fmla="*/ 6081941 w 7648397"/>
              <a:gd name="connsiteY12" fmla="*/ 6074173 h 6874674"/>
              <a:gd name="connsiteX13" fmla="*/ 6081941 w 7648397"/>
              <a:gd name="connsiteY13" fmla="*/ 5777156 h 6874674"/>
              <a:gd name="connsiteX14" fmla="*/ 7092655 w 7648397"/>
              <a:gd name="connsiteY14" fmla="*/ 5777156 h 6874674"/>
              <a:gd name="connsiteX15" fmla="*/ 7648397 w 7648397"/>
              <a:gd name="connsiteY15" fmla="*/ 6874674 h 6874674"/>
              <a:gd name="connsiteX16" fmla="*/ 0 w 7648397"/>
              <a:gd name="connsiteY16" fmla="*/ 6874674 h 6874674"/>
              <a:gd name="connsiteX17" fmla="*/ 0 w 7648397"/>
              <a:gd name="connsiteY17" fmla="*/ 19950 h 687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48397" h="6874674">
                <a:moveTo>
                  <a:pt x="4167314" y="0"/>
                </a:moveTo>
                <a:lnTo>
                  <a:pt x="6263145" y="4138986"/>
                </a:lnTo>
                <a:lnTo>
                  <a:pt x="5526298" y="4138986"/>
                </a:lnTo>
                <a:lnTo>
                  <a:pt x="5526298" y="3841970"/>
                </a:lnTo>
                <a:lnTo>
                  <a:pt x="4751192" y="4436003"/>
                </a:lnTo>
                <a:lnTo>
                  <a:pt x="5526298" y="5030036"/>
                </a:lnTo>
                <a:lnTo>
                  <a:pt x="5526298" y="4733019"/>
                </a:lnTo>
                <a:lnTo>
                  <a:pt x="6563942" y="4733019"/>
                </a:lnTo>
                <a:lnTo>
                  <a:pt x="6791858" y="5183123"/>
                </a:lnTo>
                <a:lnTo>
                  <a:pt x="6081941" y="5183123"/>
                </a:lnTo>
                <a:lnTo>
                  <a:pt x="6081941" y="4886107"/>
                </a:lnTo>
                <a:lnTo>
                  <a:pt x="5315888" y="5480140"/>
                </a:lnTo>
                <a:lnTo>
                  <a:pt x="6081941" y="6074173"/>
                </a:lnTo>
                <a:lnTo>
                  <a:pt x="6081941" y="5777156"/>
                </a:lnTo>
                <a:lnTo>
                  <a:pt x="7092655" y="5777156"/>
                </a:lnTo>
                <a:lnTo>
                  <a:pt x="7648397" y="6874674"/>
                </a:lnTo>
                <a:lnTo>
                  <a:pt x="0" y="6874674"/>
                </a:lnTo>
                <a:lnTo>
                  <a:pt x="0" y="19950"/>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050" dirty="0"/>
          </a:p>
        </p:txBody>
      </p:sp>
      <p:sp>
        <p:nvSpPr>
          <p:cNvPr id="38" name="TextBox 37">
            <a:extLst>
              <a:ext uri="{FF2B5EF4-FFF2-40B4-BE49-F238E27FC236}">
                <a16:creationId xmlns:a16="http://schemas.microsoft.com/office/drawing/2014/main" id="{447B0DF3-DCBE-460B-8998-2D1649E60AB4}"/>
              </a:ext>
            </a:extLst>
          </p:cNvPr>
          <p:cNvSpPr txBox="1"/>
          <p:nvPr/>
        </p:nvSpPr>
        <p:spPr>
          <a:xfrm>
            <a:off x="1443685" y="461705"/>
            <a:ext cx="4858345" cy="461665"/>
          </a:xfrm>
          <a:prstGeom prst="rect">
            <a:avLst/>
          </a:prstGeom>
          <a:noFill/>
        </p:spPr>
        <p:txBody>
          <a:bodyPr wrap="square" rtlCol="0">
            <a:spAutoFit/>
          </a:bodyPr>
          <a:lstStyle/>
          <a:p>
            <a:endParaRPr lang="en-IN" sz="2400" dirty="0">
              <a:solidFill>
                <a:schemeClr val="bg1"/>
              </a:solidFill>
              <a:latin typeface="Century Gothic" panose="020B0502020202020204" pitchFamily="34" charset="0"/>
              <a:cs typeface="Times New Roman" panose="02020603050405020304" pitchFamily="18" charset="0"/>
            </a:endParaRPr>
          </a:p>
        </p:txBody>
      </p:sp>
      <p:grpSp>
        <p:nvGrpSpPr>
          <p:cNvPr id="40" name="Google Shape;763;p45">
            <a:extLst>
              <a:ext uri="{FF2B5EF4-FFF2-40B4-BE49-F238E27FC236}">
                <a16:creationId xmlns:a16="http://schemas.microsoft.com/office/drawing/2014/main" id="{A9AC37D9-8CCD-4D45-95AF-3CE3C38FECA6}"/>
              </a:ext>
            </a:extLst>
          </p:cNvPr>
          <p:cNvGrpSpPr/>
          <p:nvPr/>
        </p:nvGrpSpPr>
        <p:grpSpPr>
          <a:xfrm rot="16200000">
            <a:off x="1211218" y="35847"/>
            <a:ext cx="80672" cy="1321569"/>
            <a:chOff x="240800" y="2611388"/>
            <a:chExt cx="14075" cy="245512"/>
          </a:xfrm>
          <a:solidFill>
            <a:schemeClr val="bg1"/>
          </a:solidFill>
        </p:grpSpPr>
        <p:sp>
          <p:nvSpPr>
            <p:cNvPr id="41" name="Google Shape;764;p45">
              <a:extLst>
                <a:ext uri="{FF2B5EF4-FFF2-40B4-BE49-F238E27FC236}">
                  <a16:creationId xmlns:a16="http://schemas.microsoft.com/office/drawing/2014/main" id="{7B8B8B0B-5004-4BDC-9484-B8C3F517FA7F}"/>
                </a:ext>
              </a:extLst>
            </p:cNvPr>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grpFill/>
            <a:ln>
              <a:noFill/>
            </a:ln>
          </p:spPr>
          <p:txBody>
            <a:bodyPr spcFirstLastPara="1" wrap="square" lIns="91425" tIns="91425" rIns="91425" bIns="91425" anchor="ctr" anchorCtr="0">
              <a:noAutofit/>
            </a:bodyPr>
            <a:lstStyle/>
            <a:p>
              <a:endParaRPr dirty="0"/>
            </a:p>
          </p:txBody>
        </p:sp>
        <p:sp>
          <p:nvSpPr>
            <p:cNvPr id="42" name="Google Shape;765;p45">
              <a:extLst>
                <a:ext uri="{FF2B5EF4-FFF2-40B4-BE49-F238E27FC236}">
                  <a16:creationId xmlns:a16="http://schemas.microsoft.com/office/drawing/2014/main" id="{E0FC5CE7-A693-4F08-8316-15C066318901}"/>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grpFill/>
            <a:ln>
              <a:noFill/>
            </a:ln>
          </p:spPr>
          <p:txBody>
            <a:bodyPr spcFirstLastPara="1" wrap="square" lIns="91425" tIns="91425" rIns="91425" bIns="91425" anchor="ctr" anchorCtr="0">
              <a:noAutofit/>
            </a:bodyPr>
            <a:lstStyle/>
            <a:p>
              <a:endParaRPr/>
            </a:p>
          </p:txBody>
        </p:sp>
        <p:sp>
          <p:nvSpPr>
            <p:cNvPr id="43" name="Google Shape;766;p45">
              <a:extLst>
                <a:ext uri="{FF2B5EF4-FFF2-40B4-BE49-F238E27FC236}">
                  <a16:creationId xmlns:a16="http://schemas.microsoft.com/office/drawing/2014/main" id="{CFBB46E7-0F0A-4D65-8670-D369C038149D}"/>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grpFill/>
            <a:ln>
              <a:noFill/>
            </a:ln>
          </p:spPr>
          <p:txBody>
            <a:bodyPr spcFirstLastPara="1" wrap="square" lIns="91425" tIns="91425" rIns="91425" bIns="91425" anchor="ctr" anchorCtr="0">
              <a:noAutofit/>
            </a:bodyPr>
            <a:lstStyle/>
            <a:p>
              <a:endParaRPr/>
            </a:p>
          </p:txBody>
        </p:sp>
        <p:sp>
          <p:nvSpPr>
            <p:cNvPr id="44" name="Google Shape;767;p45">
              <a:extLst>
                <a:ext uri="{FF2B5EF4-FFF2-40B4-BE49-F238E27FC236}">
                  <a16:creationId xmlns:a16="http://schemas.microsoft.com/office/drawing/2014/main" id="{DA4E68CA-EA0F-42FD-8858-F42C708B2245}"/>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grpFill/>
            <a:ln>
              <a:noFill/>
            </a:ln>
          </p:spPr>
          <p:txBody>
            <a:bodyPr spcFirstLastPara="1" wrap="square" lIns="91425" tIns="91425" rIns="91425" bIns="91425" anchor="ctr" anchorCtr="0">
              <a:noAutofit/>
            </a:bodyPr>
            <a:lstStyle/>
            <a:p>
              <a:endParaRPr/>
            </a:p>
          </p:txBody>
        </p:sp>
      </p:grpSp>
      <p:sp>
        <p:nvSpPr>
          <p:cNvPr id="45" name="TextBox 44">
            <a:extLst>
              <a:ext uri="{FF2B5EF4-FFF2-40B4-BE49-F238E27FC236}">
                <a16:creationId xmlns:a16="http://schemas.microsoft.com/office/drawing/2014/main" id="{BBDFAFC2-3340-4192-B9D6-AA45B190E22D}"/>
              </a:ext>
            </a:extLst>
          </p:cNvPr>
          <p:cNvSpPr txBox="1"/>
          <p:nvPr/>
        </p:nvSpPr>
        <p:spPr>
          <a:xfrm>
            <a:off x="500847" y="230872"/>
            <a:ext cx="3166079" cy="461665"/>
          </a:xfrm>
          <a:prstGeom prst="rect">
            <a:avLst/>
          </a:prstGeom>
          <a:noFill/>
        </p:spPr>
        <p:txBody>
          <a:bodyPr wrap="square" rtlCol="0">
            <a:spAutoFit/>
          </a:bodyPr>
          <a:lstStyle/>
          <a:p>
            <a:r>
              <a:rPr lang="en-US" sz="2400" b="1" dirty="0">
                <a:solidFill>
                  <a:schemeClr val="bg1"/>
                </a:solidFill>
                <a:latin typeface="Trajan Pro" panose="02020502050506020301" pitchFamily="18" charset="0"/>
                <a:cs typeface="Times New Roman" panose="02020603050405020304" pitchFamily="18" charset="0"/>
              </a:rPr>
              <a:t>Advantages</a:t>
            </a:r>
            <a:endParaRPr lang="en-IN" sz="2400" b="1" dirty="0">
              <a:solidFill>
                <a:schemeClr val="bg1"/>
              </a:solidFill>
              <a:latin typeface="Trajan Pro" panose="02020502050506020301" pitchFamily="18" charset="0"/>
              <a:cs typeface="Times New Roman" panose="02020603050405020304" pitchFamily="18" charset="0"/>
            </a:endParaRPr>
          </a:p>
        </p:txBody>
      </p:sp>
      <p:grpSp>
        <p:nvGrpSpPr>
          <p:cNvPr id="46" name="Google Shape;763;p45">
            <a:extLst>
              <a:ext uri="{FF2B5EF4-FFF2-40B4-BE49-F238E27FC236}">
                <a16:creationId xmlns:a16="http://schemas.microsoft.com/office/drawing/2014/main" id="{1815073B-D1A9-4A28-8A12-86844787B50D}"/>
              </a:ext>
            </a:extLst>
          </p:cNvPr>
          <p:cNvGrpSpPr/>
          <p:nvPr/>
        </p:nvGrpSpPr>
        <p:grpSpPr>
          <a:xfrm rot="16200000">
            <a:off x="5066058" y="76183"/>
            <a:ext cx="80672" cy="1321569"/>
            <a:chOff x="240800" y="2611388"/>
            <a:chExt cx="14075" cy="245512"/>
          </a:xfrm>
        </p:grpSpPr>
        <p:sp>
          <p:nvSpPr>
            <p:cNvPr id="47" name="Google Shape;764;p45">
              <a:extLst>
                <a:ext uri="{FF2B5EF4-FFF2-40B4-BE49-F238E27FC236}">
                  <a16:creationId xmlns:a16="http://schemas.microsoft.com/office/drawing/2014/main" id="{ABA66A53-770E-41C8-B319-3C0A1FD23552}"/>
                </a:ext>
              </a:extLst>
            </p:cNvPr>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48" name="Google Shape;765;p45">
              <a:extLst>
                <a:ext uri="{FF2B5EF4-FFF2-40B4-BE49-F238E27FC236}">
                  <a16:creationId xmlns:a16="http://schemas.microsoft.com/office/drawing/2014/main" id="{E2B9DA7C-ECAC-405C-9D85-C56539470FC3}"/>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 name="Google Shape;766;p45">
              <a:extLst>
                <a:ext uri="{FF2B5EF4-FFF2-40B4-BE49-F238E27FC236}">
                  <a16:creationId xmlns:a16="http://schemas.microsoft.com/office/drawing/2014/main" id="{6FC3FF05-E7DF-4834-B703-8731AB97374B}"/>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0" name="Google Shape;767;p45">
              <a:extLst>
                <a:ext uri="{FF2B5EF4-FFF2-40B4-BE49-F238E27FC236}">
                  <a16:creationId xmlns:a16="http://schemas.microsoft.com/office/drawing/2014/main" id="{F57281B1-4079-49BC-B40A-252B8D34720D}"/>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51" name="TextBox 50">
            <a:extLst>
              <a:ext uri="{FF2B5EF4-FFF2-40B4-BE49-F238E27FC236}">
                <a16:creationId xmlns:a16="http://schemas.microsoft.com/office/drawing/2014/main" id="{9497B7DC-A40D-4B64-A437-8E598499F250}"/>
              </a:ext>
            </a:extLst>
          </p:cNvPr>
          <p:cNvSpPr txBox="1"/>
          <p:nvPr/>
        </p:nvSpPr>
        <p:spPr>
          <a:xfrm>
            <a:off x="4362832" y="279835"/>
            <a:ext cx="3166079" cy="430887"/>
          </a:xfrm>
          <a:prstGeom prst="rect">
            <a:avLst/>
          </a:prstGeom>
          <a:noFill/>
        </p:spPr>
        <p:txBody>
          <a:bodyPr wrap="square" rtlCol="0">
            <a:spAutoFit/>
          </a:bodyPr>
          <a:lstStyle/>
          <a:p>
            <a:r>
              <a:rPr lang="en-US" sz="2200" dirty="0">
                <a:solidFill>
                  <a:schemeClr val="bg1"/>
                </a:solidFill>
                <a:latin typeface="Trajan Pro" panose="02020502050506020301" pitchFamily="18" charset="0"/>
                <a:cs typeface="Times New Roman" panose="02020603050405020304" pitchFamily="18" charset="0"/>
              </a:rPr>
              <a:t>Disadvantages</a:t>
            </a:r>
            <a:endParaRPr lang="en-IN" sz="2200" dirty="0">
              <a:solidFill>
                <a:schemeClr val="bg1"/>
              </a:solidFill>
              <a:latin typeface="Trajan Pro" panose="02020502050506020301"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84EF1C9B-25CC-4B91-BC14-0AA03A7027BD}"/>
              </a:ext>
            </a:extLst>
          </p:cNvPr>
          <p:cNvSpPr txBox="1"/>
          <p:nvPr/>
        </p:nvSpPr>
        <p:spPr>
          <a:xfrm>
            <a:off x="780819" y="3840874"/>
            <a:ext cx="4152679" cy="646331"/>
          </a:xfrm>
          <a:prstGeom prst="rect">
            <a:avLst/>
          </a:prstGeom>
          <a:noFill/>
        </p:spPr>
        <p:txBody>
          <a:bodyPr wrap="square" rtlCol="0">
            <a:spAutoFit/>
          </a:bodyPr>
          <a:lstStyle/>
          <a:p>
            <a:r>
              <a:rPr lang="en-US" sz="1200" dirty="0">
                <a:solidFill>
                  <a:schemeClr val="bg1"/>
                </a:solidFill>
                <a:latin typeface="Bahnschrift Light" panose="020B0502040204020203" pitchFamily="34" charset="0"/>
              </a:rPr>
              <a:t>Customers can easily select products from different providers without moving around physically.</a:t>
            </a:r>
          </a:p>
          <a:p>
            <a:endParaRPr lang="en-IN" sz="1200" dirty="0">
              <a:latin typeface="Bahnschrift Light" panose="020B0502040204020203" pitchFamily="34" charset="0"/>
            </a:endParaRPr>
          </a:p>
        </p:txBody>
      </p:sp>
      <p:sp>
        <p:nvSpPr>
          <p:cNvPr id="53" name="Rectangle 52">
            <a:extLst>
              <a:ext uri="{FF2B5EF4-FFF2-40B4-BE49-F238E27FC236}">
                <a16:creationId xmlns:a16="http://schemas.microsoft.com/office/drawing/2014/main" id="{74700987-D2D1-4402-8EDF-E69C593DB6B8}"/>
              </a:ext>
            </a:extLst>
          </p:cNvPr>
          <p:cNvSpPr/>
          <p:nvPr/>
        </p:nvSpPr>
        <p:spPr>
          <a:xfrm>
            <a:off x="6023186" y="3718806"/>
            <a:ext cx="2713848" cy="1415772"/>
          </a:xfrm>
          <a:prstGeom prst="rect">
            <a:avLst/>
          </a:prstGeom>
        </p:spPr>
        <p:txBody>
          <a:bodyPr wrap="square">
            <a:spAutoFit/>
          </a:bodyPr>
          <a:lstStyle/>
          <a:p>
            <a:r>
              <a:rPr lang="en-US" sz="1200" dirty="0">
                <a:solidFill>
                  <a:schemeClr val="bg1"/>
                </a:solidFill>
                <a:latin typeface="Bahnschrift Light" panose="020B0502040204020203" pitchFamily="34" charset="0"/>
                <a:ea typeface="PMingLiU-ExtB" panose="02020500000000000000" pitchFamily="18" charset="-120"/>
              </a:rPr>
              <a:t>There is the possibility of credit card number theft. Jurisdiction issues in cyberspace.</a:t>
            </a:r>
            <a:br>
              <a:rPr lang="en-US" sz="1200" dirty="0">
                <a:solidFill>
                  <a:schemeClr val="bg1"/>
                </a:solidFill>
                <a:latin typeface="Bahnschrift Light" panose="020B0502040204020203" pitchFamily="34" charset="0"/>
                <a:ea typeface="PMingLiU-ExtB" panose="02020500000000000000" pitchFamily="18" charset="-120"/>
              </a:rPr>
            </a:br>
            <a:endParaRPr lang="en-US" sz="1200" dirty="0">
              <a:solidFill>
                <a:schemeClr val="bg1"/>
              </a:solidFill>
              <a:latin typeface="Bahnschrift Light" panose="020B0502040204020203" pitchFamily="34" charset="0"/>
            </a:endParaRPr>
          </a:p>
          <a:p>
            <a:endParaRPr lang="en-US" sz="1200" dirty="0">
              <a:solidFill>
                <a:schemeClr val="bg1"/>
              </a:solidFill>
              <a:latin typeface="Bahnschrift Light" panose="020B0502040204020203" pitchFamily="34" charset="0"/>
            </a:endParaRPr>
          </a:p>
          <a:p>
            <a:endParaRPr lang="en-IN" sz="1200" dirty="0">
              <a:solidFill>
                <a:schemeClr val="bg1"/>
              </a:solidFill>
              <a:latin typeface="Bahnschrift Light" panose="020B0502040204020203" pitchFamily="34" charset="0"/>
            </a:endParaRPr>
          </a:p>
          <a:p>
            <a:endParaRPr lang="en-IN" sz="1200" dirty="0">
              <a:solidFill>
                <a:schemeClr val="bg1"/>
              </a:solidFill>
              <a:latin typeface="Bahnschrift Light" panose="020B0502040204020203" pitchFamily="34" charset="0"/>
            </a:endParaRPr>
          </a:p>
        </p:txBody>
      </p:sp>
      <p:sp>
        <p:nvSpPr>
          <p:cNvPr id="5" name="TextBox 4">
            <a:extLst>
              <a:ext uri="{FF2B5EF4-FFF2-40B4-BE49-F238E27FC236}">
                <a16:creationId xmlns:a16="http://schemas.microsoft.com/office/drawing/2014/main" id="{622F84D7-75A5-425B-9259-57E844C957EF}"/>
              </a:ext>
            </a:extLst>
          </p:cNvPr>
          <p:cNvSpPr txBox="1"/>
          <p:nvPr/>
        </p:nvSpPr>
        <p:spPr>
          <a:xfrm>
            <a:off x="5125813" y="1087185"/>
            <a:ext cx="2235993" cy="461665"/>
          </a:xfrm>
          <a:prstGeom prst="rect">
            <a:avLst/>
          </a:prstGeom>
          <a:noFill/>
        </p:spPr>
        <p:txBody>
          <a:bodyPr wrap="square" rtlCol="0">
            <a:spAutoFit/>
          </a:bodyPr>
          <a:lstStyle/>
          <a:p>
            <a:r>
              <a:rPr lang="en-IN" sz="1200" dirty="0">
                <a:solidFill>
                  <a:schemeClr val="bg1"/>
                </a:solidFill>
                <a:latin typeface="Bahnschrift Light" panose="020B0502040204020203" pitchFamily="34" charset="0"/>
              </a:rPr>
              <a:t>Limited interactions with customers</a:t>
            </a:r>
            <a:endParaRPr lang="en-IN" sz="1200" dirty="0"/>
          </a:p>
        </p:txBody>
      </p:sp>
      <p:sp>
        <p:nvSpPr>
          <p:cNvPr id="54" name="Rectangle 53">
            <a:extLst>
              <a:ext uri="{FF2B5EF4-FFF2-40B4-BE49-F238E27FC236}">
                <a16:creationId xmlns:a16="http://schemas.microsoft.com/office/drawing/2014/main" id="{FC496AE4-FF21-4DE7-BBF7-1D83E7F56040}"/>
              </a:ext>
            </a:extLst>
          </p:cNvPr>
          <p:cNvSpPr/>
          <p:nvPr/>
        </p:nvSpPr>
        <p:spPr>
          <a:xfrm>
            <a:off x="5525351" y="1796676"/>
            <a:ext cx="3257277" cy="461665"/>
          </a:xfrm>
          <a:prstGeom prst="rect">
            <a:avLst/>
          </a:prstGeom>
        </p:spPr>
        <p:txBody>
          <a:bodyPr wrap="square">
            <a:spAutoFit/>
          </a:bodyPr>
          <a:lstStyle/>
          <a:p>
            <a:r>
              <a:rPr lang="en-US" sz="1200" dirty="0">
                <a:solidFill>
                  <a:schemeClr val="bg1"/>
                </a:solidFill>
                <a:latin typeface="Bahnschrift Light" panose="020B0502040204020203" pitchFamily="34" charset="0"/>
              </a:rPr>
              <a:t>Technology breakdowns can impact ability to sell</a:t>
            </a:r>
            <a:endParaRPr lang="en-IN" sz="1200" dirty="0"/>
          </a:p>
        </p:txBody>
      </p:sp>
      <p:sp>
        <p:nvSpPr>
          <p:cNvPr id="55" name="Rectangle 54">
            <a:extLst>
              <a:ext uri="{FF2B5EF4-FFF2-40B4-BE49-F238E27FC236}">
                <a16:creationId xmlns:a16="http://schemas.microsoft.com/office/drawing/2014/main" id="{49C26F0B-8B88-49A9-B48D-6EA97191BF99}"/>
              </a:ext>
            </a:extLst>
          </p:cNvPr>
          <p:cNvSpPr/>
          <p:nvPr/>
        </p:nvSpPr>
        <p:spPr>
          <a:xfrm>
            <a:off x="5638671" y="2506167"/>
            <a:ext cx="2015295" cy="276999"/>
          </a:xfrm>
          <a:prstGeom prst="rect">
            <a:avLst/>
          </a:prstGeom>
        </p:spPr>
        <p:txBody>
          <a:bodyPr wrap="none">
            <a:spAutoFit/>
          </a:bodyPr>
          <a:lstStyle/>
          <a:p>
            <a:r>
              <a:rPr lang="en-US" sz="1200" dirty="0">
                <a:solidFill>
                  <a:schemeClr val="bg1"/>
                </a:solidFill>
                <a:latin typeface="Bahnschrift Light" panose="020B0502040204020203" pitchFamily="34" charset="0"/>
              </a:rPr>
              <a:t> No ability to test or try on.</a:t>
            </a:r>
            <a:endParaRPr lang="en-IN" sz="1200" dirty="0"/>
          </a:p>
        </p:txBody>
      </p:sp>
      <p:sp>
        <p:nvSpPr>
          <p:cNvPr id="56" name="Rectangle 55">
            <a:extLst>
              <a:ext uri="{FF2B5EF4-FFF2-40B4-BE49-F238E27FC236}">
                <a16:creationId xmlns:a16="http://schemas.microsoft.com/office/drawing/2014/main" id="{9B11A4DD-1C60-4D32-84BD-965080F2F5DE}"/>
              </a:ext>
            </a:extLst>
          </p:cNvPr>
          <p:cNvSpPr/>
          <p:nvPr/>
        </p:nvSpPr>
        <p:spPr>
          <a:xfrm>
            <a:off x="5761004" y="3046031"/>
            <a:ext cx="3382996" cy="461665"/>
          </a:xfrm>
          <a:prstGeom prst="rect">
            <a:avLst/>
          </a:prstGeom>
        </p:spPr>
        <p:txBody>
          <a:bodyPr wrap="square">
            <a:spAutoFit/>
          </a:bodyPr>
          <a:lstStyle/>
          <a:p>
            <a:r>
              <a:rPr lang="en-US" sz="1200" dirty="0">
                <a:solidFill>
                  <a:schemeClr val="bg1"/>
                </a:solidFill>
                <a:latin typeface="Bahnschrift Light" panose="020B0502040204020203" pitchFamily="34" charset="0"/>
                <a:ea typeface="PMingLiU-ExtB" panose="02020500000000000000" pitchFamily="18" charset="-120"/>
              </a:rPr>
              <a:t>Lack of touch or feel of products during     online shopping is a drawback</a:t>
            </a:r>
          </a:p>
        </p:txBody>
      </p:sp>
      <p:sp>
        <p:nvSpPr>
          <p:cNvPr id="57" name="Rectangle 56">
            <a:extLst>
              <a:ext uri="{FF2B5EF4-FFF2-40B4-BE49-F238E27FC236}">
                <a16:creationId xmlns:a16="http://schemas.microsoft.com/office/drawing/2014/main" id="{CE4EA16B-453B-4197-B808-FEF9D38DFB51}"/>
              </a:ext>
            </a:extLst>
          </p:cNvPr>
          <p:cNvSpPr/>
          <p:nvPr/>
        </p:nvSpPr>
        <p:spPr>
          <a:xfrm>
            <a:off x="261712" y="1088525"/>
            <a:ext cx="3644348" cy="461665"/>
          </a:xfrm>
          <a:prstGeom prst="rect">
            <a:avLst/>
          </a:prstGeom>
        </p:spPr>
        <p:txBody>
          <a:bodyPr wrap="square">
            <a:spAutoFit/>
          </a:bodyPr>
          <a:lstStyle/>
          <a:p>
            <a:r>
              <a:rPr lang="en-US" sz="1200" dirty="0">
                <a:solidFill>
                  <a:schemeClr val="bg1"/>
                </a:solidFill>
                <a:latin typeface="Bahnschrift Light" panose="020B0502040204020203" pitchFamily="34" charset="0"/>
              </a:rPr>
              <a:t>Faster buying/selling procedure, as well as easy to find products. Buying/selling 24/7</a:t>
            </a:r>
          </a:p>
        </p:txBody>
      </p:sp>
      <p:sp>
        <p:nvSpPr>
          <p:cNvPr id="58" name="Rectangle 57">
            <a:extLst>
              <a:ext uri="{FF2B5EF4-FFF2-40B4-BE49-F238E27FC236}">
                <a16:creationId xmlns:a16="http://schemas.microsoft.com/office/drawing/2014/main" id="{5557E2FD-E2C9-4743-BC76-0145D443CA9A}"/>
              </a:ext>
            </a:extLst>
          </p:cNvPr>
          <p:cNvSpPr/>
          <p:nvPr/>
        </p:nvSpPr>
        <p:spPr>
          <a:xfrm>
            <a:off x="340156" y="1617303"/>
            <a:ext cx="3737186" cy="646331"/>
          </a:xfrm>
          <a:prstGeom prst="rect">
            <a:avLst/>
          </a:prstGeom>
        </p:spPr>
        <p:txBody>
          <a:bodyPr wrap="square">
            <a:spAutoFit/>
          </a:bodyPr>
          <a:lstStyle/>
          <a:p>
            <a:endParaRPr lang="en-US" sz="1200" dirty="0">
              <a:solidFill>
                <a:schemeClr val="bg1"/>
              </a:solidFill>
              <a:latin typeface="Bahnschrift Light" panose="020B0502040204020203" pitchFamily="34" charset="0"/>
            </a:endParaRPr>
          </a:p>
          <a:p>
            <a:r>
              <a:rPr lang="en-US" sz="1200" dirty="0">
                <a:solidFill>
                  <a:schemeClr val="bg1"/>
                </a:solidFill>
                <a:latin typeface="Bahnschrift Light" panose="020B0502040204020203" pitchFamily="34" charset="0"/>
              </a:rPr>
              <a:t>More reach to customers, there is no theoretical geographic limitations.</a:t>
            </a:r>
            <a:endParaRPr lang="en-IN" sz="1200" dirty="0"/>
          </a:p>
        </p:txBody>
      </p:sp>
      <p:sp>
        <p:nvSpPr>
          <p:cNvPr id="59" name="Rectangle 58">
            <a:extLst>
              <a:ext uri="{FF2B5EF4-FFF2-40B4-BE49-F238E27FC236}">
                <a16:creationId xmlns:a16="http://schemas.microsoft.com/office/drawing/2014/main" id="{A5D868D2-559D-42E0-AD47-81C136004AE5}"/>
              </a:ext>
            </a:extLst>
          </p:cNvPr>
          <p:cNvSpPr/>
          <p:nvPr/>
        </p:nvSpPr>
        <p:spPr>
          <a:xfrm>
            <a:off x="500847" y="2567289"/>
            <a:ext cx="3737186" cy="461665"/>
          </a:xfrm>
          <a:prstGeom prst="rect">
            <a:avLst/>
          </a:prstGeom>
        </p:spPr>
        <p:txBody>
          <a:bodyPr wrap="square">
            <a:spAutoFit/>
          </a:bodyPr>
          <a:lstStyle/>
          <a:p>
            <a:r>
              <a:rPr lang="en-US" sz="1200" dirty="0">
                <a:solidFill>
                  <a:schemeClr val="bg1"/>
                </a:solidFill>
                <a:latin typeface="Bahnschrift Light" panose="020B0502040204020203" pitchFamily="34" charset="0"/>
              </a:rPr>
              <a:t>Low operational costs and better quality of services No need of physical company set-ups.</a:t>
            </a:r>
            <a:endParaRPr lang="en-IN" sz="1200" dirty="0"/>
          </a:p>
        </p:txBody>
      </p:sp>
      <p:sp>
        <p:nvSpPr>
          <p:cNvPr id="60" name="Rectangle 59">
            <a:extLst>
              <a:ext uri="{FF2B5EF4-FFF2-40B4-BE49-F238E27FC236}">
                <a16:creationId xmlns:a16="http://schemas.microsoft.com/office/drawing/2014/main" id="{26358B7C-4DF5-483F-BBEB-B173FB4CD5CC}"/>
              </a:ext>
            </a:extLst>
          </p:cNvPr>
          <p:cNvSpPr/>
          <p:nvPr/>
        </p:nvSpPr>
        <p:spPr>
          <a:xfrm>
            <a:off x="621890" y="3121326"/>
            <a:ext cx="3347253" cy="461665"/>
          </a:xfrm>
          <a:prstGeom prst="rect">
            <a:avLst/>
          </a:prstGeom>
        </p:spPr>
        <p:txBody>
          <a:bodyPr wrap="square">
            <a:spAutoFit/>
          </a:bodyPr>
          <a:lstStyle/>
          <a:p>
            <a:endParaRPr lang="en-US" sz="1200" dirty="0">
              <a:solidFill>
                <a:schemeClr val="bg1"/>
              </a:solidFill>
              <a:latin typeface="Bahnschrift Light" panose="020B0502040204020203" pitchFamily="34" charset="0"/>
            </a:endParaRPr>
          </a:p>
          <a:p>
            <a:r>
              <a:rPr lang="en-US" sz="1200" dirty="0">
                <a:solidFill>
                  <a:schemeClr val="bg1"/>
                </a:solidFill>
                <a:latin typeface="Bahnschrift Light" panose="020B0502040204020203" pitchFamily="34" charset="0"/>
              </a:rPr>
              <a:t>Easy to start and manage a business</a:t>
            </a:r>
            <a:endParaRPr lang="en-IN" sz="1200" dirty="0"/>
          </a:p>
        </p:txBody>
      </p:sp>
    </p:spTree>
    <p:extLst>
      <p:ext uri="{BB962C8B-B14F-4D97-AF65-F5344CB8AC3E}">
        <p14:creationId xmlns:p14="http://schemas.microsoft.com/office/powerpoint/2010/main" val="798367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0"/>
        <p:cNvGrpSpPr/>
        <p:nvPr/>
      </p:nvGrpSpPr>
      <p:grpSpPr>
        <a:xfrm>
          <a:off x="0" y="0"/>
          <a:ext cx="0" cy="0"/>
          <a:chOff x="0" y="0"/>
          <a:chExt cx="0" cy="0"/>
        </a:xfrm>
      </p:grpSpPr>
      <p:sp>
        <p:nvSpPr>
          <p:cNvPr id="1001" name="Google Shape;1001;p48"/>
          <p:cNvSpPr txBox="1">
            <a:spLocks noGrp="1"/>
          </p:cNvSpPr>
          <p:nvPr>
            <p:ph type="title"/>
          </p:nvPr>
        </p:nvSpPr>
        <p:spPr>
          <a:xfrm>
            <a:off x="1770608" y="1562346"/>
            <a:ext cx="6287810" cy="1314000"/>
          </a:xfrm>
          <a:prstGeom prst="rect">
            <a:avLst/>
          </a:prstGeom>
        </p:spPr>
        <p:txBody>
          <a:bodyPr spcFirstLastPara="1" wrap="square" lIns="91425" tIns="91425" rIns="91425" bIns="91425" anchor="b" anchorCtr="0">
            <a:noAutofit/>
          </a:bodyPr>
          <a:lstStyle/>
          <a:p>
            <a:r>
              <a:rPr lang="en" sz="8000" dirty="0">
                <a:solidFill>
                  <a:schemeClr val="accent4">
                    <a:lumMod val="60000"/>
                    <a:lumOff val="40000"/>
                  </a:schemeClr>
                </a:solidFill>
              </a:rPr>
              <a:t>2,148,300,000+</a:t>
            </a:r>
            <a:endParaRPr sz="8000" dirty="0">
              <a:solidFill>
                <a:schemeClr val="accent4">
                  <a:lumMod val="60000"/>
                  <a:lumOff val="40000"/>
                </a:schemeClr>
              </a:solidFill>
            </a:endParaRPr>
          </a:p>
        </p:txBody>
      </p:sp>
      <p:sp>
        <p:nvSpPr>
          <p:cNvPr id="1002" name="Google Shape;1002;p48"/>
          <p:cNvSpPr txBox="1">
            <a:spLocks noGrp="1"/>
          </p:cNvSpPr>
          <p:nvPr>
            <p:ph type="body" idx="1"/>
          </p:nvPr>
        </p:nvSpPr>
        <p:spPr>
          <a:xfrm>
            <a:off x="2765192" y="3068199"/>
            <a:ext cx="3799147" cy="881100"/>
          </a:xfrm>
          <a:prstGeom prst="rect">
            <a:avLst/>
          </a:prstGeom>
        </p:spPr>
        <p:txBody>
          <a:bodyPr spcFirstLastPara="1" wrap="square" lIns="91425" tIns="91425" rIns="91425" bIns="91425" anchor="t" anchorCtr="0">
            <a:noAutofit/>
          </a:bodyPr>
          <a:lstStyle/>
          <a:p>
            <a:pPr marL="0" indent="0">
              <a:spcAft>
                <a:spcPts val="1600"/>
              </a:spcAft>
              <a:buNone/>
            </a:pPr>
            <a:r>
              <a:rPr lang="en-IN" sz="1200" dirty="0"/>
              <a:t>Almost 27.6 percent of world population are digital buyers in 2021</a:t>
            </a:r>
            <a:endParaRPr sz="1200" dirty="0"/>
          </a:p>
        </p:txBody>
      </p:sp>
      <p:grpSp>
        <p:nvGrpSpPr>
          <p:cNvPr id="1003" name="Google Shape;1003;p48"/>
          <p:cNvGrpSpPr/>
          <p:nvPr/>
        </p:nvGrpSpPr>
        <p:grpSpPr>
          <a:xfrm>
            <a:off x="7880579" y="3424481"/>
            <a:ext cx="543432" cy="741197"/>
            <a:chOff x="2878829" y="3023092"/>
            <a:chExt cx="543432" cy="741197"/>
          </a:xfrm>
        </p:grpSpPr>
        <p:sp>
          <p:nvSpPr>
            <p:cNvPr id="1004" name="Google Shape;1004;p4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5" name="Google Shape;1005;p4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6" name="Google Shape;1006;p4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7" name="Google Shape;1007;p4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8" name="Google Shape;1008;p4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9" name="Google Shape;1009;p4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0" name="Google Shape;1010;p4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1" name="Google Shape;1011;p4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2" name="Google Shape;1012;p4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3" name="Google Shape;1013;p4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4" name="Google Shape;1014;p4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5" name="Google Shape;1015;p4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6" name="Google Shape;1016;p4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7" name="Google Shape;1017;p4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8" name="Google Shape;1018;p4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9" name="Google Shape;1019;p4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0" name="Google Shape;1020;p4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1" name="Google Shape;1021;p4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2" name="Google Shape;1022;p4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3" name="Google Shape;1023;p4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4" name="Google Shape;1024;p4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5" name="Google Shape;1025;p4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6" name="Google Shape;1026;p4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7" name="Google Shape;1027;p4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028" name="Google Shape;1028;p48"/>
          <p:cNvGrpSpPr/>
          <p:nvPr/>
        </p:nvGrpSpPr>
        <p:grpSpPr>
          <a:xfrm>
            <a:off x="449509" y="368056"/>
            <a:ext cx="541000" cy="741197"/>
            <a:chOff x="1148622" y="1207755"/>
            <a:chExt cx="541000" cy="741197"/>
          </a:xfrm>
        </p:grpSpPr>
        <p:sp>
          <p:nvSpPr>
            <p:cNvPr id="1029" name="Google Shape;1029;p48"/>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0" name="Google Shape;1030;p48"/>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1" name="Google Shape;1031;p48"/>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2" name="Google Shape;1032;p48"/>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3" name="Google Shape;1033;p48"/>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4" name="Google Shape;1034;p48"/>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5" name="Google Shape;1035;p48"/>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6" name="Google Shape;1036;p48"/>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7" name="Google Shape;1037;p48"/>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8" name="Google Shape;1038;p48"/>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9" name="Google Shape;1039;p48"/>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0" name="Google Shape;1040;p48"/>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1" name="Google Shape;1041;p48"/>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2" name="Google Shape;1042;p48"/>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3" name="Google Shape;1043;p48"/>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4" name="Google Shape;1044;p48"/>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5" name="Google Shape;1045;p48"/>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6" name="Google Shape;1046;p48"/>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7" name="Google Shape;1047;p48"/>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8" name="Google Shape;1048;p48"/>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9" name="Google Shape;1049;p48"/>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50" name="Google Shape;1050;p48"/>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51" name="Google Shape;1051;p48"/>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52" name="Google Shape;1052;p48"/>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053" name="Google Shape;1053;p48"/>
          <p:cNvGrpSpPr/>
          <p:nvPr/>
        </p:nvGrpSpPr>
        <p:grpSpPr>
          <a:xfrm>
            <a:off x="396319" y="853682"/>
            <a:ext cx="8426679" cy="3715181"/>
            <a:chOff x="396318" y="442532"/>
            <a:chExt cx="8426679" cy="3715181"/>
          </a:xfrm>
        </p:grpSpPr>
        <p:sp>
          <p:nvSpPr>
            <p:cNvPr id="1054" name="Google Shape;1054;p48"/>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1055" name="Google Shape;1055;p48"/>
            <p:cNvSpPr/>
            <p:nvPr/>
          </p:nvSpPr>
          <p:spPr>
            <a:xfrm>
              <a:off x="8462088" y="4071892"/>
              <a:ext cx="85918" cy="8582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1056" name="Google Shape;1056;p48"/>
            <p:cNvSpPr/>
            <p:nvPr/>
          </p:nvSpPr>
          <p:spPr>
            <a:xfrm>
              <a:off x="396318"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1057" name="Google Shape;1057;p48"/>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sp>
        <p:nvSpPr>
          <p:cNvPr id="59" name="Google Shape;1128;p50">
            <a:extLst>
              <a:ext uri="{FF2B5EF4-FFF2-40B4-BE49-F238E27FC236}">
                <a16:creationId xmlns:a16="http://schemas.microsoft.com/office/drawing/2014/main" id="{51F9F856-D4AF-43C2-9F8C-C3EC21AC1B59}"/>
              </a:ext>
            </a:extLst>
          </p:cNvPr>
          <p:cNvSpPr txBox="1">
            <a:spLocks/>
          </p:cNvSpPr>
          <p:nvPr/>
        </p:nvSpPr>
        <p:spPr>
          <a:xfrm>
            <a:off x="2550708" y="780950"/>
            <a:ext cx="4079556" cy="9869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7200"/>
              <a:buFont typeface="Oswald"/>
              <a:buNone/>
              <a:defRPr sz="72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IN" sz="2000" dirty="0">
                <a:solidFill>
                  <a:schemeClr val="bg1"/>
                </a:solidFill>
                <a:latin typeface="Trajan Pro" panose="02020502050506020301" pitchFamily="18" charset="0"/>
              </a:rPr>
              <a:t>Global E-Commerce Users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047129" y="864191"/>
            <a:ext cx="2624035" cy="970500"/>
          </a:xfrm>
          <a:prstGeom prst="rect">
            <a:avLst/>
          </a:prstGeom>
        </p:spPr>
        <p:txBody>
          <a:bodyPr spcFirstLastPara="1" wrap="square" lIns="91425" tIns="91425" rIns="91425" bIns="91425" anchor="b" anchorCtr="0">
            <a:noAutofit/>
          </a:bodyPr>
          <a:lstStyle/>
          <a:p>
            <a:r>
              <a:rPr lang="en-IN" dirty="0">
                <a:latin typeface="Bahnschrift Light" panose="020B0502040204020203" pitchFamily="34" charset="0"/>
              </a:rPr>
              <a:t>E-Commerce</a:t>
            </a:r>
            <a:endParaRPr dirty="0">
              <a:latin typeface="Bahnschrift Light" panose="020B0502040204020203" pitchFamily="34" charset="0"/>
            </a:endParaRPr>
          </a:p>
        </p:txBody>
      </p:sp>
      <p:sp>
        <p:nvSpPr>
          <p:cNvPr id="360" name="Google Shape;360;p39"/>
          <p:cNvSpPr txBox="1">
            <a:spLocks noGrp="1"/>
          </p:cNvSpPr>
          <p:nvPr>
            <p:ph type="body" idx="1"/>
          </p:nvPr>
        </p:nvSpPr>
        <p:spPr>
          <a:xfrm>
            <a:off x="4079883" y="1745364"/>
            <a:ext cx="3608309" cy="1852487"/>
          </a:xfrm>
          <a:prstGeom prst="rect">
            <a:avLst/>
          </a:prstGeom>
        </p:spPr>
        <p:txBody>
          <a:bodyPr spcFirstLastPara="1" wrap="square" lIns="91425" tIns="91425" rIns="91425" bIns="91425" anchor="t" anchorCtr="0">
            <a:noAutofit/>
          </a:bodyPr>
          <a:lstStyle/>
          <a:p>
            <a:pPr marL="0" indent="0">
              <a:buNone/>
            </a:pPr>
            <a:r>
              <a:rPr lang="en-US" dirty="0">
                <a:latin typeface="Bahnschrift Light" panose="020B0502040204020203" pitchFamily="34" charset="0"/>
              </a:rPr>
              <a:t>Ecommerce (or electronic commerce) is the buying and selling of goods (or services) on the internet. It encompasses a wide variety of data, systems, and tools for online buyers and sellers, including mobile shopping and online payment encryption.</a:t>
            </a:r>
            <a:endParaRPr dirty="0">
              <a:latin typeface="Bahnschrift Light" panose="020B0502040204020203" pitchFamily="34" charset="0"/>
            </a:endParaRPr>
          </a:p>
        </p:txBody>
      </p:sp>
      <p:grpSp>
        <p:nvGrpSpPr>
          <p:cNvPr id="361" name="Google Shape;361;p39"/>
          <p:cNvGrpSpPr/>
          <p:nvPr/>
        </p:nvGrpSpPr>
        <p:grpSpPr>
          <a:xfrm>
            <a:off x="3904121" y="1349129"/>
            <a:ext cx="80672" cy="2276412"/>
            <a:chOff x="240800" y="2465374"/>
            <a:chExt cx="14075" cy="391526"/>
          </a:xfrm>
        </p:grpSpPr>
        <p:sp>
          <p:nvSpPr>
            <p:cNvPr id="362" name="Google Shape;362;p39"/>
            <p:cNvSpPr/>
            <p:nvPr/>
          </p:nvSpPr>
          <p:spPr>
            <a:xfrm>
              <a:off x="240800" y="2465374"/>
              <a:ext cx="11401" cy="28510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 name="Google Shape;363;p3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 name="Google Shape;364;p3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 name="Google Shape;365;p3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367" name="Google Shape;367;p39"/>
          <p:cNvGrpSpPr/>
          <p:nvPr/>
        </p:nvGrpSpPr>
        <p:grpSpPr>
          <a:xfrm>
            <a:off x="396319" y="1228090"/>
            <a:ext cx="8426679" cy="2929625"/>
            <a:chOff x="1890971" y="1788200"/>
            <a:chExt cx="2169979" cy="754416"/>
          </a:xfrm>
        </p:grpSpPr>
        <p:sp>
          <p:nvSpPr>
            <p:cNvPr id="368" name="Google Shape;368;p3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369" name="Google Shape;369;p39"/>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370" name="Google Shape;370;p39"/>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371" name="Google Shape;371;p39"/>
          <p:cNvGrpSpPr/>
          <p:nvPr/>
        </p:nvGrpSpPr>
        <p:grpSpPr>
          <a:xfrm rot="10800000" flipH="1">
            <a:off x="7880579" y="2059156"/>
            <a:ext cx="543432" cy="741197"/>
            <a:chOff x="2278754" y="3912467"/>
            <a:chExt cx="543432" cy="741197"/>
          </a:xfrm>
        </p:grpSpPr>
        <p:sp>
          <p:nvSpPr>
            <p:cNvPr id="372" name="Google Shape;372;p39"/>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 name="Google Shape;373;p39"/>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 name="Google Shape;374;p39"/>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 name="Google Shape;375;p39"/>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 name="Google Shape;376;p39"/>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 name="Google Shape;377;p39"/>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 name="Google Shape;378;p39"/>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 name="Google Shape;379;p39"/>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 name="Google Shape;380;p39"/>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 name="Google Shape;381;p39"/>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 name="Google Shape;382;p39"/>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3" name="Google Shape;383;p39"/>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4" name="Google Shape;384;p39"/>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5" name="Google Shape;385;p39"/>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6" name="Google Shape;386;p39"/>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7" name="Google Shape;387;p39"/>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8" name="Google Shape;388;p39"/>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9" name="Google Shape;389;p39"/>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0" name="Google Shape;390;p39"/>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1" name="Google Shape;391;p39"/>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2" name="Google Shape;392;p39"/>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3" name="Google Shape;393;p39"/>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4" name="Google Shape;394;p39"/>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5" name="Google Shape;395;p39"/>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396" name="Google Shape;396;p39"/>
          <p:cNvGrpSpPr/>
          <p:nvPr/>
        </p:nvGrpSpPr>
        <p:grpSpPr>
          <a:xfrm rot="10800000" flipH="1">
            <a:off x="6150372" y="3874493"/>
            <a:ext cx="541000" cy="741197"/>
            <a:chOff x="548547" y="2097130"/>
            <a:chExt cx="541000" cy="741197"/>
          </a:xfrm>
        </p:grpSpPr>
        <p:sp>
          <p:nvSpPr>
            <p:cNvPr id="397" name="Google Shape;397;p39"/>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8" name="Google Shape;398;p39"/>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9" name="Google Shape;399;p39"/>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0" name="Google Shape;400;p39"/>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1" name="Google Shape;401;p39"/>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2" name="Google Shape;402;p39"/>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3" name="Google Shape;403;p39"/>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4" name="Google Shape;404;p39"/>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5" name="Google Shape;405;p39"/>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6" name="Google Shape;406;p39"/>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7" name="Google Shape;407;p39"/>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8" name="Google Shape;408;p39"/>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9" name="Google Shape;409;p39"/>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0" name="Google Shape;410;p39"/>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1" name="Google Shape;411;p39"/>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2" name="Google Shape;412;p39"/>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3" name="Google Shape;413;p39"/>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4" name="Google Shape;414;p39"/>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5" name="Google Shape;415;p39"/>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6" name="Google Shape;416;p39"/>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7" name="Google Shape;417;p39"/>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8" name="Google Shape;418;p39"/>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9" name="Google Shape;419;p39"/>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20" name="Google Shape;420;p39"/>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3" name="Picture 2">
            <a:extLst>
              <a:ext uri="{FF2B5EF4-FFF2-40B4-BE49-F238E27FC236}">
                <a16:creationId xmlns:a16="http://schemas.microsoft.com/office/drawing/2014/main" id="{6F770709-2747-4CC7-8B87-EC1E70B73BB1}"/>
              </a:ext>
            </a:extLst>
          </p:cNvPr>
          <p:cNvPicPr>
            <a:picLocks noChangeAspect="1"/>
          </p:cNvPicPr>
          <p:nvPr/>
        </p:nvPicPr>
        <p:blipFill>
          <a:blip r:embed="rId4"/>
          <a:stretch>
            <a:fillRect/>
          </a:stretch>
        </p:blipFill>
        <p:spPr>
          <a:xfrm>
            <a:off x="-163169" y="1011973"/>
            <a:ext cx="5092505" cy="268026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2118;p60">
            <a:extLst>
              <a:ext uri="{FF2B5EF4-FFF2-40B4-BE49-F238E27FC236}">
                <a16:creationId xmlns:a16="http://schemas.microsoft.com/office/drawing/2014/main" id="{924EF666-E375-4FA0-8BB3-7A54F333F935}"/>
              </a:ext>
            </a:extLst>
          </p:cNvPr>
          <p:cNvGrpSpPr/>
          <p:nvPr/>
        </p:nvGrpSpPr>
        <p:grpSpPr>
          <a:xfrm>
            <a:off x="3723860" y="1658691"/>
            <a:ext cx="46959" cy="1826118"/>
            <a:chOff x="240800" y="2411910"/>
            <a:chExt cx="14075" cy="444990"/>
          </a:xfrm>
        </p:grpSpPr>
        <p:sp>
          <p:nvSpPr>
            <p:cNvPr id="11" name="Google Shape;2119;p60">
              <a:extLst>
                <a:ext uri="{FF2B5EF4-FFF2-40B4-BE49-F238E27FC236}">
                  <a16:creationId xmlns:a16="http://schemas.microsoft.com/office/drawing/2014/main" id="{F1870C3E-8372-47D1-9B34-874B70F89745}"/>
                </a:ext>
              </a:extLst>
            </p:cNvPr>
            <p:cNvSpPr/>
            <p:nvPr/>
          </p:nvSpPr>
          <p:spPr>
            <a:xfrm>
              <a:off x="240802" y="2411910"/>
              <a:ext cx="11398" cy="338559"/>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 name="Google Shape;2120;p60">
              <a:extLst>
                <a:ext uri="{FF2B5EF4-FFF2-40B4-BE49-F238E27FC236}">
                  <a16:creationId xmlns:a16="http://schemas.microsoft.com/office/drawing/2014/main" id="{1908A485-D49B-4825-A3F4-695DBB954DA3}"/>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 name="Google Shape;2121;p60">
              <a:extLst>
                <a:ext uri="{FF2B5EF4-FFF2-40B4-BE49-F238E27FC236}">
                  <a16:creationId xmlns:a16="http://schemas.microsoft.com/office/drawing/2014/main" id="{08E1EB47-7455-40F3-ACE6-3334B1F5A1E3}"/>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 name="Google Shape;2122;p60">
              <a:extLst>
                <a:ext uri="{FF2B5EF4-FFF2-40B4-BE49-F238E27FC236}">
                  <a16:creationId xmlns:a16="http://schemas.microsoft.com/office/drawing/2014/main" id="{163074EE-E91E-4A88-8280-AD0185436FC9}"/>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5" name="TextBox 14">
            <a:extLst>
              <a:ext uri="{FF2B5EF4-FFF2-40B4-BE49-F238E27FC236}">
                <a16:creationId xmlns:a16="http://schemas.microsoft.com/office/drawing/2014/main" id="{C6918DF9-86FA-4E24-8FCF-86328DCFC19C}"/>
              </a:ext>
            </a:extLst>
          </p:cNvPr>
          <p:cNvSpPr txBox="1"/>
          <p:nvPr/>
        </p:nvSpPr>
        <p:spPr>
          <a:xfrm>
            <a:off x="622853" y="1865098"/>
            <a:ext cx="2915478" cy="830997"/>
          </a:xfrm>
          <a:prstGeom prst="rect">
            <a:avLst/>
          </a:prstGeom>
          <a:noFill/>
        </p:spPr>
        <p:txBody>
          <a:bodyPr wrap="square" rtlCol="0">
            <a:spAutoFit/>
          </a:bodyPr>
          <a:lstStyle/>
          <a:p>
            <a:pPr algn="r"/>
            <a:r>
              <a:rPr lang="en-IN" sz="2400" dirty="0">
                <a:solidFill>
                  <a:schemeClr val="accent4">
                    <a:lumMod val="60000"/>
                    <a:lumOff val="40000"/>
                  </a:schemeClr>
                </a:solidFill>
                <a:latin typeface="Bahnschrift SemiLight" panose="020B0502040204020203" pitchFamily="34" charset="0"/>
              </a:rPr>
              <a:t>Future is </a:t>
            </a:r>
          </a:p>
          <a:p>
            <a:pPr algn="r"/>
            <a:r>
              <a:rPr lang="en-IN" sz="2400" dirty="0">
                <a:solidFill>
                  <a:schemeClr val="accent4">
                    <a:lumMod val="60000"/>
                    <a:lumOff val="40000"/>
                  </a:schemeClr>
                </a:solidFill>
                <a:latin typeface="Bahnschrift SemiLight" panose="020B0502040204020203" pitchFamily="34" charset="0"/>
              </a:rPr>
              <a:t>E-Commerce</a:t>
            </a:r>
          </a:p>
        </p:txBody>
      </p:sp>
      <p:sp>
        <p:nvSpPr>
          <p:cNvPr id="16" name="TextBox 15">
            <a:extLst>
              <a:ext uri="{FF2B5EF4-FFF2-40B4-BE49-F238E27FC236}">
                <a16:creationId xmlns:a16="http://schemas.microsoft.com/office/drawing/2014/main" id="{8C8A391B-2F47-4239-80B2-8FD2D923257E}"/>
              </a:ext>
            </a:extLst>
          </p:cNvPr>
          <p:cNvSpPr txBox="1"/>
          <p:nvPr/>
        </p:nvSpPr>
        <p:spPr>
          <a:xfrm>
            <a:off x="4306957" y="1249545"/>
            <a:ext cx="2837693" cy="2893100"/>
          </a:xfrm>
          <a:prstGeom prst="rect">
            <a:avLst/>
          </a:prstGeom>
          <a:noFill/>
        </p:spPr>
        <p:txBody>
          <a:bodyPr wrap="square" rtlCol="0">
            <a:spAutoFit/>
          </a:bodyPr>
          <a:lstStyle/>
          <a:p>
            <a:r>
              <a:rPr lang="en-US" dirty="0">
                <a:solidFill>
                  <a:schemeClr val="bg1"/>
                </a:solidFill>
                <a:latin typeface="Raleway" panose="020B0604020202020204" charset="0"/>
              </a:rPr>
              <a:t>We’ve looked at all corners of ecommerce, including its different types, the history, how it's grown over the years, and its impact on consumers and how business is conducted.</a:t>
            </a:r>
            <a:br>
              <a:rPr lang="en-US" dirty="0">
                <a:solidFill>
                  <a:schemeClr val="bg1"/>
                </a:solidFill>
                <a:latin typeface="Raleway" panose="020B0604020202020204" charset="0"/>
              </a:rPr>
            </a:br>
            <a:endParaRPr lang="en-US" dirty="0">
              <a:solidFill>
                <a:schemeClr val="bg1"/>
              </a:solidFill>
              <a:latin typeface="Raleway" panose="020B0604020202020204" charset="0"/>
            </a:endParaRPr>
          </a:p>
          <a:p>
            <a:r>
              <a:rPr lang="en-US" dirty="0">
                <a:solidFill>
                  <a:schemeClr val="bg1"/>
                </a:solidFill>
                <a:latin typeface="Raleway" panose="020B0604020202020204" charset="0"/>
              </a:rPr>
              <a:t>There are certainly advantages and disadvantages to ecommerce, but the future has many opportunities for even greater expansion.</a:t>
            </a:r>
          </a:p>
          <a:p>
            <a:endParaRPr lang="en-IN" dirty="0">
              <a:solidFill>
                <a:schemeClr val="bg1"/>
              </a:solidFill>
              <a:latin typeface="Raleway" panose="020B0604020202020204" charset="0"/>
            </a:endParaRPr>
          </a:p>
        </p:txBody>
      </p:sp>
    </p:spTree>
    <p:extLst>
      <p:ext uri="{BB962C8B-B14F-4D97-AF65-F5344CB8AC3E}">
        <p14:creationId xmlns:p14="http://schemas.microsoft.com/office/powerpoint/2010/main" val="2915169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83" name="Google Shape;683;p20"/>
          <p:cNvSpPr/>
          <p:nvPr/>
        </p:nvSpPr>
        <p:spPr>
          <a:xfrm rot="-1609163">
            <a:off x="7209104" y="609346"/>
            <a:ext cx="217420" cy="2076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D7A54EAD-941D-4347-95A4-3B1868DF4CD6}"/>
              </a:ext>
            </a:extLst>
          </p:cNvPr>
          <p:cNvPicPr>
            <a:picLocks noChangeAspect="1"/>
          </p:cNvPicPr>
          <p:nvPr/>
        </p:nvPicPr>
        <p:blipFill>
          <a:blip r:embed="rId3"/>
          <a:stretch>
            <a:fillRect/>
          </a:stretch>
        </p:blipFill>
        <p:spPr>
          <a:xfrm>
            <a:off x="2219324" y="914213"/>
            <a:ext cx="5035333" cy="26435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6"/>
        <p:cNvGrpSpPr/>
        <p:nvPr/>
      </p:nvGrpSpPr>
      <p:grpSpPr>
        <a:xfrm>
          <a:off x="0" y="0"/>
          <a:ext cx="0" cy="0"/>
          <a:chOff x="0" y="0"/>
          <a:chExt cx="0" cy="0"/>
        </a:xfrm>
      </p:grpSpPr>
      <p:sp>
        <p:nvSpPr>
          <p:cNvPr id="2297" name="Google Shape;2297;p62"/>
          <p:cNvSpPr txBox="1">
            <a:spLocks noGrp="1"/>
          </p:cNvSpPr>
          <p:nvPr>
            <p:ph type="title"/>
          </p:nvPr>
        </p:nvSpPr>
        <p:spPr>
          <a:xfrm>
            <a:off x="720000" y="540001"/>
            <a:ext cx="7704000" cy="572700"/>
          </a:xfrm>
          <a:prstGeom prst="rect">
            <a:avLst/>
          </a:prstGeom>
        </p:spPr>
        <p:txBody>
          <a:bodyPr spcFirstLastPara="1" wrap="square" lIns="91425" tIns="91425" rIns="91425" bIns="91425" anchor="t" anchorCtr="0">
            <a:noAutofit/>
          </a:bodyPr>
          <a:lstStyle/>
          <a:p>
            <a:r>
              <a:rPr lang="en" dirty="0">
                <a:solidFill>
                  <a:schemeClr val="accent4">
                    <a:lumMod val="60000"/>
                    <a:lumOff val="40000"/>
                  </a:schemeClr>
                </a:solidFill>
              </a:rPr>
              <a:t>TEAM  - </a:t>
            </a:r>
            <a:r>
              <a:rPr lang="en-IN" dirty="0">
                <a:solidFill>
                  <a:schemeClr val="accent4">
                    <a:lumMod val="60000"/>
                    <a:lumOff val="40000"/>
                  </a:schemeClr>
                </a:solidFill>
              </a:rPr>
              <a:t>B</a:t>
            </a:r>
            <a:endParaRPr dirty="0">
              <a:solidFill>
                <a:schemeClr val="accent4">
                  <a:lumMod val="60000"/>
                  <a:lumOff val="40000"/>
                </a:schemeClr>
              </a:solidFill>
            </a:endParaRPr>
          </a:p>
        </p:txBody>
      </p:sp>
      <p:grpSp>
        <p:nvGrpSpPr>
          <p:cNvPr id="2304" name="Google Shape;2304;p62"/>
          <p:cNvGrpSpPr/>
          <p:nvPr/>
        </p:nvGrpSpPr>
        <p:grpSpPr>
          <a:xfrm>
            <a:off x="7880579" y="843256"/>
            <a:ext cx="543432" cy="741197"/>
            <a:chOff x="2878829" y="3023092"/>
            <a:chExt cx="543432" cy="741197"/>
          </a:xfrm>
        </p:grpSpPr>
        <p:sp>
          <p:nvSpPr>
            <p:cNvPr id="2305" name="Google Shape;2305;p62"/>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06" name="Google Shape;2306;p62"/>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07" name="Google Shape;2307;p62"/>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08" name="Google Shape;2308;p62"/>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09" name="Google Shape;2309;p62"/>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0" name="Google Shape;2310;p62"/>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1" name="Google Shape;2311;p62"/>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2" name="Google Shape;2312;p62"/>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3" name="Google Shape;2313;p62"/>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4" name="Google Shape;2314;p62"/>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5" name="Google Shape;2315;p62"/>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6" name="Google Shape;2316;p62"/>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7" name="Google Shape;2317;p62"/>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8" name="Google Shape;2318;p62"/>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19" name="Google Shape;2319;p62"/>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20" name="Google Shape;2320;p62"/>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21" name="Google Shape;2321;p62"/>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22" name="Google Shape;2322;p62"/>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23" name="Google Shape;2323;p62"/>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24" name="Google Shape;2324;p62"/>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25" name="Google Shape;2325;p62"/>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26" name="Google Shape;2326;p62"/>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27" name="Google Shape;2327;p62"/>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28" name="Google Shape;2328;p62"/>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329" name="Google Shape;2329;p62"/>
          <p:cNvGrpSpPr/>
          <p:nvPr/>
        </p:nvGrpSpPr>
        <p:grpSpPr>
          <a:xfrm>
            <a:off x="7285355" y="4606956"/>
            <a:ext cx="543432" cy="741197"/>
            <a:chOff x="2878829" y="3023092"/>
            <a:chExt cx="543432" cy="741197"/>
          </a:xfrm>
        </p:grpSpPr>
        <p:sp>
          <p:nvSpPr>
            <p:cNvPr id="2330" name="Google Shape;2330;p62"/>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31" name="Google Shape;2331;p62"/>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32" name="Google Shape;2332;p62"/>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33" name="Google Shape;2333;p62"/>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34" name="Google Shape;2334;p62"/>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35" name="Google Shape;2335;p62"/>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36" name="Google Shape;2336;p62"/>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37" name="Google Shape;2337;p62"/>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38" name="Google Shape;2338;p62"/>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39" name="Google Shape;2339;p62"/>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0" name="Google Shape;2340;p62"/>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1" name="Google Shape;2341;p62"/>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2" name="Google Shape;2342;p62"/>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3" name="Google Shape;2343;p62"/>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4" name="Google Shape;2344;p62"/>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5" name="Google Shape;2345;p62"/>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6" name="Google Shape;2346;p62"/>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7" name="Google Shape;2347;p62"/>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8" name="Google Shape;2348;p62"/>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49" name="Google Shape;2349;p62"/>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50" name="Google Shape;2350;p62"/>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51" name="Google Shape;2351;p62"/>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52" name="Google Shape;2352;p62"/>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53" name="Google Shape;2353;p62"/>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2354" name="Google Shape;2354;p62"/>
          <p:cNvGrpSpPr/>
          <p:nvPr/>
        </p:nvGrpSpPr>
        <p:grpSpPr>
          <a:xfrm>
            <a:off x="350893" y="345057"/>
            <a:ext cx="8225504" cy="4106844"/>
            <a:chOff x="350893" y="345057"/>
            <a:chExt cx="8225504" cy="4106844"/>
          </a:xfrm>
        </p:grpSpPr>
        <p:grpSp>
          <p:nvGrpSpPr>
            <p:cNvPr id="2355" name="Google Shape;2355;p62"/>
            <p:cNvGrpSpPr/>
            <p:nvPr/>
          </p:nvGrpSpPr>
          <p:grpSpPr>
            <a:xfrm>
              <a:off x="350893" y="345057"/>
              <a:ext cx="8225504" cy="344536"/>
              <a:chOff x="1942776" y="1722253"/>
              <a:chExt cx="2118174" cy="88722"/>
            </a:xfrm>
          </p:grpSpPr>
          <p:sp>
            <p:nvSpPr>
              <p:cNvPr id="2356" name="Google Shape;2356;p62"/>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2357" name="Google Shape;2357;p62"/>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sp>
          <p:nvSpPr>
            <p:cNvPr id="2358" name="Google Shape;2358;p62"/>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pic>
        <p:nvPicPr>
          <p:cNvPr id="68" name="Picture 67">
            <a:extLst>
              <a:ext uri="{FF2B5EF4-FFF2-40B4-BE49-F238E27FC236}">
                <a16:creationId xmlns:a16="http://schemas.microsoft.com/office/drawing/2014/main" id="{AEBB6433-80E6-425B-9B19-CFDA768951AF}"/>
              </a:ext>
            </a:extLst>
          </p:cNvPr>
          <p:cNvPicPr>
            <a:picLocks noChangeAspect="1"/>
          </p:cNvPicPr>
          <p:nvPr/>
        </p:nvPicPr>
        <p:blipFill>
          <a:blip r:embed="rId4"/>
          <a:stretch>
            <a:fillRect/>
          </a:stretch>
        </p:blipFill>
        <p:spPr>
          <a:xfrm>
            <a:off x="350893" y="2807827"/>
            <a:ext cx="4139760" cy="2331850"/>
          </a:xfrm>
          <a:prstGeom prst="rect">
            <a:avLst/>
          </a:prstGeom>
        </p:spPr>
      </p:pic>
      <p:sp>
        <p:nvSpPr>
          <p:cNvPr id="14" name="TextBox 13">
            <a:extLst>
              <a:ext uri="{FF2B5EF4-FFF2-40B4-BE49-F238E27FC236}">
                <a16:creationId xmlns:a16="http://schemas.microsoft.com/office/drawing/2014/main" id="{F8ED9495-7875-423A-B0A0-5A9225CA746F}"/>
              </a:ext>
            </a:extLst>
          </p:cNvPr>
          <p:cNvSpPr txBox="1"/>
          <p:nvPr/>
        </p:nvSpPr>
        <p:spPr>
          <a:xfrm>
            <a:off x="1908585" y="1621759"/>
            <a:ext cx="4948380" cy="1200329"/>
          </a:xfrm>
          <a:prstGeom prst="rect">
            <a:avLst/>
          </a:prstGeom>
          <a:noFill/>
        </p:spPr>
        <p:txBody>
          <a:bodyPr wrap="square" rtlCol="0">
            <a:spAutoFit/>
          </a:bodyPr>
          <a:lstStyle/>
          <a:p>
            <a:r>
              <a:rPr lang="en-IN" sz="7200" dirty="0">
                <a:solidFill>
                  <a:schemeClr val="bg1"/>
                </a:solidFill>
                <a:latin typeface="Thank You" pitchFamily="2" charset="0"/>
              </a:rPr>
              <a:t>Thank you</a:t>
            </a:r>
          </a:p>
        </p:txBody>
      </p:sp>
      <p:sp>
        <p:nvSpPr>
          <p:cNvPr id="15" name="TextBox 14">
            <a:extLst>
              <a:ext uri="{FF2B5EF4-FFF2-40B4-BE49-F238E27FC236}">
                <a16:creationId xmlns:a16="http://schemas.microsoft.com/office/drawing/2014/main" id="{FE9FE277-48BE-4F35-93E3-B95B2727B714}"/>
              </a:ext>
            </a:extLst>
          </p:cNvPr>
          <p:cNvSpPr txBox="1"/>
          <p:nvPr/>
        </p:nvSpPr>
        <p:spPr>
          <a:xfrm>
            <a:off x="5927198" y="3268675"/>
            <a:ext cx="2424821" cy="738664"/>
          </a:xfrm>
          <a:prstGeom prst="rect">
            <a:avLst/>
          </a:prstGeom>
          <a:noFill/>
        </p:spPr>
        <p:txBody>
          <a:bodyPr wrap="square" rtlCol="0">
            <a:spAutoFit/>
          </a:bodyPr>
          <a:lstStyle/>
          <a:p>
            <a:r>
              <a:rPr lang="en-IN" dirty="0">
                <a:solidFill>
                  <a:schemeClr val="bg1"/>
                </a:solidFill>
                <a:latin typeface="Century Gothic" panose="020B0502020202020204" pitchFamily="34" charset="0"/>
              </a:rPr>
              <a:t>U.  Santhosh </a:t>
            </a:r>
            <a:r>
              <a:rPr lang="en-IN" dirty="0" err="1">
                <a:solidFill>
                  <a:schemeClr val="bg1"/>
                </a:solidFill>
                <a:latin typeface="Century Gothic" panose="020B0502020202020204" pitchFamily="34" charset="0"/>
              </a:rPr>
              <a:t>Vara</a:t>
            </a:r>
            <a:r>
              <a:rPr lang="en-IN" dirty="0">
                <a:solidFill>
                  <a:schemeClr val="bg1"/>
                </a:solidFill>
                <a:latin typeface="Century Gothic" panose="020B0502020202020204" pitchFamily="34" charset="0"/>
              </a:rPr>
              <a:t> Prasad</a:t>
            </a:r>
          </a:p>
          <a:p>
            <a:r>
              <a:rPr lang="en-IN" dirty="0">
                <a:solidFill>
                  <a:schemeClr val="bg1"/>
                </a:solidFill>
                <a:latin typeface="Century Gothic" panose="020B0502020202020204" pitchFamily="34" charset="0"/>
              </a:rPr>
              <a:t>G.  </a:t>
            </a:r>
            <a:r>
              <a:rPr lang="en-IN" dirty="0" err="1">
                <a:solidFill>
                  <a:schemeClr val="bg1"/>
                </a:solidFill>
                <a:latin typeface="Century Gothic" panose="020B0502020202020204" pitchFamily="34" charset="0"/>
              </a:rPr>
              <a:t>Premchandu</a:t>
            </a:r>
            <a:endParaRPr lang="en-IN" dirty="0">
              <a:solidFill>
                <a:schemeClr val="bg1"/>
              </a:solidFill>
              <a:latin typeface="Century Gothic" panose="020B0502020202020204" pitchFamily="34" charset="0"/>
            </a:endParaRPr>
          </a:p>
          <a:p>
            <a:r>
              <a:rPr lang="en-IN" dirty="0">
                <a:solidFill>
                  <a:schemeClr val="bg1"/>
                </a:solidFill>
                <a:latin typeface="Century Gothic" panose="020B0502020202020204" pitchFamily="34" charset="0"/>
              </a:rPr>
              <a:t> P.  </a:t>
            </a:r>
            <a:r>
              <a:rPr lang="en-IN" dirty="0" err="1">
                <a:solidFill>
                  <a:schemeClr val="bg1"/>
                </a:solidFill>
                <a:latin typeface="Century Gothic" panose="020B0502020202020204" pitchFamily="34" charset="0"/>
              </a:rPr>
              <a:t>Dakshayani</a:t>
            </a:r>
            <a:r>
              <a:rPr lang="en-IN" dirty="0">
                <a:solidFill>
                  <a:schemeClr val="bg1"/>
                </a:solidFill>
                <a:latin typeface="Century Gothic" panose="020B0502020202020204" pitchFamily="34" charset="0"/>
              </a:rPr>
              <a:t> </a:t>
            </a:r>
          </a:p>
        </p:txBody>
      </p:sp>
      <p:sp>
        <p:nvSpPr>
          <p:cNvPr id="18" name="TextBox 17">
            <a:extLst>
              <a:ext uri="{FF2B5EF4-FFF2-40B4-BE49-F238E27FC236}">
                <a16:creationId xmlns:a16="http://schemas.microsoft.com/office/drawing/2014/main" id="{82C760FF-9E6D-43DF-AD0F-86F53B6220C5}"/>
              </a:ext>
            </a:extLst>
          </p:cNvPr>
          <p:cNvSpPr txBox="1"/>
          <p:nvPr/>
        </p:nvSpPr>
        <p:spPr>
          <a:xfrm>
            <a:off x="5555261" y="2952470"/>
            <a:ext cx="616226" cy="307777"/>
          </a:xfrm>
          <a:prstGeom prst="rect">
            <a:avLst/>
          </a:prstGeom>
          <a:noFill/>
        </p:spPr>
        <p:txBody>
          <a:bodyPr wrap="square" rtlCol="0">
            <a:spAutoFit/>
          </a:bodyPr>
          <a:lstStyle/>
          <a:p>
            <a:r>
              <a:rPr lang="en-IN" dirty="0">
                <a:solidFill>
                  <a:schemeClr val="bg1"/>
                </a:solidFill>
                <a:latin typeface="Century Gothic" panose="020B0502020202020204" pitchFamily="34" charset="0"/>
              </a:rPr>
              <a:t>By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2" name="TextBox 1">
            <a:extLst>
              <a:ext uri="{FF2B5EF4-FFF2-40B4-BE49-F238E27FC236}">
                <a16:creationId xmlns:a16="http://schemas.microsoft.com/office/drawing/2014/main" id="{E7548E0C-5298-4AAE-8E4B-0646A23AB1A1}"/>
              </a:ext>
            </a:extLst>
          </p:cNvPr>
          <p:cNvSpPr txBox="1"/>
          <p:nvPr/>
        </p:nvSpPr>
        <p:spPr>
          <a:xfrm>
            <a:off x="2729809" y="700332"/>
            <a:ext cx="3021635" cy="461665"/>
          </a:xfrm>
          <a:prstGeom prst="rect">
            <a:avLst/>
          </a:prstGeom>
          <a:noFill/>
        </p:spPr>
        <p:txBody>
          <a:bodyPr wrap="square" rtlCol="0">
            <a:spAutoFit/>
          </a:bodyPr>
          <a:lstStyle/>
          <a:p>
            <a:r>
              <a:rPr lang="en-US" sz="2400" dirty="0">
                <a:solidFill>
                  <a:schemeClr val="bg1"/>
                </a:solidFill>
                <a:latin typeface="Bahnschrift Light" panose="020B0502040204020203" pitchFamily="34" charset="0"/>
                <a:cs typeface="Times New Roman" panose="02020603050405020304" pitchFamily="18" charset="0"/>
              </a:rPr>
              <a:t>Why E-commerce ?</a:t>
            </a:r>
            <a:endParaRPr lang="en-IN" sz="2400" dirty="0">
              <a:solidFill>
                <a:schemeClr val="bg1"/>
              </a:solidFill>
              <a:latin typeface="Bahnschrift Light" panose="020B0502040204020203"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C051F45-3E0B-4FFF-B2D1-9EF237B12EE6}"/>
              </a:ext>
            </a:extLst>
          </p:cNvPr>
          <p:cNvSpPr txBox="1"/>
          <p:nvPr/>
        </p:nvSpPr>
        <p:spPr>
          <a:xfrm>
            <a:off x="900000" y="1922539"/>
            <a:ext cx="4251120" cy="1600438"/>
          </a:xfrm>
          <a:prstGeom prst="rect">
            <a:avLst/>
          </a:prstGeom>
          <a:noFill/>
        </p:spPr>
        <p:txBody>
          <a:bodyPr wrap="square" rtlCol="0">
            <a:spAutoFit/>
          </a:bodyPr>
          <a:lstStyle/>
          <a:p>
            <a:r>
              <a:rPr lang="en-US" dirty="0">
                <a:solidFill>
                  <a:schemeClr val="bg1"/>
                </a:solidFill>
                <a:latin typeface="Century Gothic" panose="020B0502020202020204" pitchFamily="34" charset="0"/>
              </a:rPr>
              <a:t>E-commerce is a huge part of the economy and is vital to businesses that sell their products or services online. E-commerce gives businesses the ability to reach more customers than traditional retail. With so many people making their purchases online, it is the fastest-growing retail market.</a:t>
            </a:r>
            <a:endParaRPr lang="en-IN" dirty="0">
              <a:solidFill>
                <a:schemeClr val="bg1"/>
              </a:solidFill>
              <a:latin typeface="Century Gothic" panose="020B0502020202020204" pitchFamily="34" charset="0"/>
            </a:endParaRPr>
          </a:p>
        </p:txBody>
      </p:sp>
      <p:pic>
        <p:nvPicPr>
          <p:cNvPr id="9" name="Picture 8">
            <a:extLst>
              <a:ext uri="{FF2B5EF4-FFF2-40B4-BE49-F238E27FC236}">
                <a16:creationId xmlns:a16="http://schemas.microsoft.com/office/drawing/2014/main" id="{1464EEC7-5BA3-4EF6-82A0-87B2DA3005FA}"/>
              </a:ext>
            </a:extLst>
          </p:cNvPr>
          <p:cNvPicPr>
            <a:picLocks noChangeAspect="1"/>
          </p:cNvPicPr>
          <p:nvPr/>
        </p:nvPicPr>
        <p:blipFill>
          <a:blip r:embed="rId3"/>
          <a:stretch>
            <a:fillRect/>
          </a:stretch>
        </p:blipFill>
        <p:spPr>
          <a:xfrm>
            <a:off x="4969249" y="987201"/>
            <a:ext cx="3581081" cy="3169099"/>
          </a:xfrm>
          <a:prstGeom prst="rect">
            <a:avLst/>
          </a:prstGeom>
        </p:spPr>
      </p:pic>
      <p:cxnSp>
        <p:nvCxnSpPr>
          <p:cNvPr id="7" name="Straight Connector 6">
            <a:extLst>
              <a:ext uri="{FF2B5EF4-FFF2-40B4-BE49-F238E27FC236}">
                <a16:creationId xmlns:a16="http://schemas.microsoft.com/office/drawing/2014/main" id="{A94CF9F6-DCB3-4A27-8501-AF0FE6B3FD1E}"/>
              </a:ext>
            </a:extLst>
          </p:cNvPr>
          <p:cNvCxnSpPr/>
          <p:nvPr/>
        </p:nvCxnSpPr>
        <p:spPr>
          <a:xfrm>
            <a:off x="2842591" y="1232453"/>
            <a:ext cx="24317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oogle Shape;688;p45">
            <a:extLst>
              <a:ext uri="{FF2B5EF4-FFF2-40B4-BE49-F238E27FC236}">
                <a16:creationId xmlns:a16="http://schemas.microsoft.com/office/drawing/2014/main" id="{4EAC5D20-633F-489D-BF9C-ECFBCE234968}"/>
              </a:ext>
            </a:extLst>
          </p:cNvPr>
          <p:cNvGrpSpPr/>
          <p:nvPr/>
        </p:nvGrpSpPr>
        <p:grpSpPr>
          <a:xfrm>
            <a:off x="7880579" y="1374681"/>
            <a:ext cx="543432" cy="741197"/>
            <a:chOff x="2878829" y="3023092"/>
            <a:chExt cx="543432" cy="741197"/>
          </a:xfrm>
        </p:grpSpPr>
        <p:sp>
          <p:nvSpPr>
            <p:cNvPr id="8" name="Google Shape;689;p45">
              <a:extLst>
                <a:ext uri="{FF2B5EF4-FFF2-40B4-BE49-F238E27FC236}">
                  <a16:creationId xmlns:a16="http://schemas.microsoft.com/office/drawing/2014/main" id="{19CF0001-1A32-4575-8A5D-90DF4AE48C77}"/>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 name="Google Shape;690;p45">
              <a:extLst>
                <a:ext uri="{FF2B5EF4-FFF2-40B4-BE49-F238E27FC236}">
                  <a16:creationId xmlns:a16="http://schemas.microsoft.com/office/drawing/2014/main" id="{A87317A6-326E-4785-91C7-26312AC7BDDA}"/>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 name="Google Shape;691;p45">
              <a:extLst>
                <a:ext uri="{FF2B5EF4-FFF2-40B4-BE49-F238E27FC236}">
                  <a16:creationId xmlns:a16="http://schemas.microsoft.com/office/drawing/2014/main" id="{C9F2102E-D3BF-4F01-AF0B-674502CB6C40}"/>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 name="Google Shape;692;p45">
              <a:extLst>
                <a:ext uri="{FF2B5EF4-FFF2-40B4-BE49-F238E27FC236}">
                  <a16:creationId xmlns:a16="http://schemas.microsoft.com/office/drawing/2014/main" id="{D41A57DB-F59B-4AD4-8678-562AC12662E6}"/>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 name="Google Shape;693;p45">
              <a:extLst>
                <a:ext uri="{FF2B5EF4-FFF2-40B4-BE49-F238E27FC236}">
                  <a16:creationId xmlns:a16="http://schemas.microsoft.com/office/drawing/2014/main" id="{0E6B2A00-FD7A-422A-9119-CFE39E11C4D3}"/>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 name="Google Shape;694;p45">
              <a:extLst>
                <a:ext uri="{FF2B5EF4-FFF2-40B4-BE49-F238E27FC236}">
                  <a16:creationId xmlns:a16="http://schemas.microsoft.com/office/drawing/2014/main" id="{F6E9C1B4-53C2-4648-BDBF-E6020A168710}"/>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 name="Google Shape;695;p45">
              <a:extLst>
                <a:ext uri="{FF2B5EF4-FFF2-40B4-BE49-F238E27FC236}">
                  <a16:creationId xmlns:a16="http://schemas.microsoft.com/office/drawing/2014/main" id="{E103E45E-38DB-43D0-9C2D-1A9C0BF8D9B6}"/>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 name="Google Shape;696;p45">
              <a:extLst>
                <a:ext uri="{FF2B5EF4-FFF2-40B4-BE49-F238E27FC236}">
                  <a16:creationId xmlns:a16="http://schemas.microsoft.com/office/drawing/2014/main" id="{EC470F67-02E7-4383-AB91-1EEB56DB4E60}"/>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 name="Google Shape;697;p45">
              <a:extLst>
                <a:ext uri="{FF2B5EF4-FFF2-40B4-BE49-F238E27FC236}">
                  <a16:creationId xmlns:a16="http://schemas.microsoft.com/office/drawing/2014/main" id="{617A48AC-B5D9-41B7-9740-61A8948BAF2B}"/>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 name="Google Shape;698;p45">
              <a:extLst>
                <a:ext uri="{FF2B5EF4-FFF2-40B4-BE49-F238E27FC236}">
                  <a16:creationId xmlns:a16="http://schemas.microsoft.com/office/drawing/2014/main" id="{C99859A7-BBC8-4B34-AB8E-9AFDD0511871}"/>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 name="Google Shape;699;p45">
              <a:extLst>
                <a:ext uri="{FF2B5EF4-FFF2-40B4-BE49-F238E27FC236}">
                  <a16:creationId xmlns:a16="http://schemas.microsoft.com/office/drawing/2014/main" id="{6029BF4D-BBDF-4620-966D-FE4D484D9A35}"/>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 name="Google Shape;700;p45">
              <a:extLst>
                <a:ext uri="{FF2B5EF4-FFF2-40B4-BE49-F238E27FC236}">
                  <a16:creationId xmlns:a16="http://schemas.microsoft.com/office/drawing/2014/main" id="{EA34A35F-D117-4816-8813-695BF9694C79}"/>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 name="Google Shape;701;p45">
              <a:extLst>
                <a:ext uri="{FF2B5EF4-FFF2-40B4-BE49-F238E27FC236}">
                  <a16:creationId xmlns:a16="http://schemas.microsoft.com/office/drawing/2014/main" id="{EAD1CE9D-EEFB-49B6-B010-70D7BEED0D06}"/>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 name="Google Shape;702;p45">
              <a:extLst>
                <a:ext uri="{FF2B5EF4-FFF2-40B4-BE49-F238E27FC236}">
                  <a16:creationId xmlns:a16="http://schemas.microsoft.com/office/drawing/2014/main" id="{51F8FB97-DA28-4AFC-BBAB-0498DD06EB18}"/>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 name="Google Shape;703;p45">
              <a:extLst>
                <a:ext uri="{FF2B5EF4-FFF2-40B4-BE49-F238E27FC236}">
                  <a16:creationId xmlns:a16="http://schemas.microsoft.com/office/drawing/2014/main" id="{B86DF972-B501-4E45-8DD1-08BF997B2E68}"/>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4" name="Google Shape;704;p45">
              <a:extLst>
                <a:ext uri="{FF2B5EF4-FFF2-40B4-BE49-F238E27FC236}">
                  <a16:creationId xmlns:a16="http://schemas.microsoft.com/office/drawing/2014/main" id="{408D0FCD-88D6-4566-902B-0B02838D9597}"/>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 name="Google Shape;705;p45">
              <a:extLst>
                <a:ext uri="{FF2B5EF4-FFF2-40B4-BE49-F238E27FC236}">
                  <a16:creationId xmlns:a16="http://schemas.microsoft.com/office/drawing/2014/main" id="{102B1474-EE2B-4566-AE2C-826866B3C61E}"/>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 name="Google Shape;706;p45">
              <a:extLst>
                <a:ext uri="{FF2B5EF4-FFF2-40B4-BE49-F238E27FC236}">
                  <a16:creationId xmlns:a16="http://schemas.microsoft.com/office/drawing/2014/main" id="{41FDF131-3321-4682-B69C-8DDEE2897B1C}"/>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7" name="Google Shape;707;p45">
              <a:extLst>
                <a:ext uri="{FF2B5EF4-FFF2-40B4-BE49-F238E27FC236}">
                  <a16:creationId xmlns:a16="http://schemas.microsoft.com/office/drawing/2014/main" id="{F04D3576-33FE-46D9-B6A7-770506B37CF2}"/>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8" name="Google Shape;708;p45">
              <a:extLst>
                <a:ext uri="{FF2B5EF4-FFF2-40B4-BE49-F238E27FC236}">
                  <a16:creationId xmlns:a16="http://schemas.microsoft.com/office/drawing/2014/main" id="{32DE50E3-C391-4E4E-8B84-7646F6D7B0D8}"/>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 name="Google Shape;709;p45">
              <a:extLst>
                <a:ext uri="{FF2B5EF4-FFF2-40B4-BE49-F238E27FC236}">
                  <a16:creationId xmlns:a16="http://schemas.microsoft.com/office/drawing/2014/main" id="{89D0F8F0-3F19-439B-A31F-EDEE050685CB}"/>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 name="Google Shape;710;p45">
              <a:extLst>
                <a:ext uri="{FF2B5EF4-FFF2-40B4-BE49-F238E27FC236}">
                  <a16:creationId xmlns:a16="http://schemas.microsoft.com/office/drawing/2014/main" id="{397DDB4A-04D7-4B3B-AC17-9E5345447794}"/>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 name="Google Shape;711;p45">
              <a:extLst>
                <a:ext uri="{FF2B5EF4-FFF2-40B4-BE49-F238E27FC236}">
                  <a16:creationId xmlns:a16="http://schemas.microsoft.com/office/drawing/2014/main" id="{C29D138C-5D47-48E7-87E2-5C42C40CE433}"/>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 name="Google Shape;712;p45">
              <a:extLst>
                <a:ext uri="{FF2B5EF4-FFF2-40B4-BE49-F238E27FC236}">
                  <a16:creationId xmlns:a16="http://schemas.microsoft.com/office/drawing/2014/main" id="{2C758868-56DF-46E3-B554-3C221B2E5FFF}"/>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33" name="Google Shape;713;p45">
            <a:extLst>
              <a:ext uri="{FF2B5EF4-FFF2-40B4-BE49-F238E27FC236}">
                <a16:creationId xmlns:a16="http://schemas.microsoft.com/office/drawing/2014/main" id="{6F6F646C-3E5B-47E1-98D7-C909C487BDA2}"/>
              </a:ext>
            </a:extLst>
          </p:cNvPr>
          <p:cNvGrpSpPr/>
          <p:nvPr/>
        </p:nvGrpSpPr>
        <p:grpSpPr>
          <a:xfrm>
            <a:off x="449509" y="368056"/>
            <a:ext cx="541000" cy="741197"/>
            <a:chOff x="1148622" y="1207755"/>
            <a:chExt cx="541000" cy="741197"/>
          </a:xfrm>
        </p:grpSpPr>
        <p:sp>
          <p:nvSpPr>
            <p:cNvPr id="34" name="Google Shape;714;p45">
              <a:extLst>
                <a:ext uri="{FF2B5EF4-FFF2-40B4-BE49-F238E27FC236}">
                  <a16:creationId xmlns:a16="http://schemas.microsoft.com/office/drawing/2014/main" id="{0879CCEE-8B16-4A6B-BE6D-DD06D500D6D9}"/>
                </a:ext>
              </a:extLst>
            </p:cNvPr>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 name="Google Shape;715;p45">
              <a:extLst>
                <a:ext uri="{FF2B5EF4-FFF2-40B4-BE49-F238E27FC236}">
                  <a16:creationId xmlns:a16="http://schemas.microsoft.com/office/drawing/2014/main" id="{ACE42EAD-FEC2-4B26-AC14-277671E6529E}"/>
                </a:ext>
              </a:extLst>
            </p:cNvPr>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 name="Google Shape;716;p45">
              <a:extLst>
                <a:ext uri="{FF2B5EF4-FFF2-40B4-BE49-F238E27FC236}">
                  <a16:creationId xmlns:a16="http://schemas.microsoft.com/office/drawing/2014/main" id="{2E80B691-2933-411D-B0C3-8893A346D9DE}"/>
                </a:ext>
              </a:extLst>
            </p:cNvPr>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 name="Google Shape;717;p45">
              <a:extLst>
                <a:ext uri="{FF2B5EF4-FFF2-40B4-BE49-F238E27FC236}">
                  <a16:creationId xmlns:a16="http://schemas.microsoft.com/office/drawing/2014/main" id="{FF64FE7C-0EF1-4A4B-A6BD-729328E9700E}"/>
                </a:ext>
              </a:extLst>
            </p:cNvPr>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 name="Google Shape;718;p45">
              <a:extLst>
                <a:ext uri="{FF2B5EF4-FFF2-40B4-BE49-F238E27FC236}">
                  <a16:creationId xmlns:a16="http://schemas.microsoft.com/office/drawing/2014/main" id="{3B295A1B-F8D6-48D8-8FD3-9B0952A8216C}"/>
                </a:ext>
              </a:extLst>
            </p:cNvPr>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 name="Google Shape;719;p45">
              <a:extLst>
                <a:ext uri="{FF2B5EF4-FFF2-40B4-BE49-F238E27FC236}">
                  <a16:creationId xmlns:a16="http://schemas.microsoft.com/office/drawing/2014/main" id="{BFB6F7B9-2DF4-45CD-A116-558287B74C3E}"/>
                </a:ext>
              </a:extLst>
            </p:cNvPr>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 name="Google Shape;720;p45">
              <a:extLst>
                <a:ext uri="{FF2B5EF4-FFF2-40B4-BE49-F238E27FC236}">
                  <a16:creationId xmlns:a16="http://schemas.microsoft.com/office/drawing/2014/main" id="{54E9B7B4-E936-4FE4-8AB9-F95209ACD729}"/>
                </a:ext>
              </a:extLst>
            </p:cNvPr>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 name="Google Shape;721;p45">
              <a:extLst>
                <a:ext uri="{FF2B5EF4-FFF2-40B4-BE49-F238E27FC236}">
                  <a16:creationId xmlns:a16="http://schemas.microsoft.com/office/drawing/2014/main" id="{5330B374-A0BB-495D-AA0E-8E9DD05B8A26}"/>
                </a:ext>
              </a:extLst>
            </p:cNvPr>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2" name="Google Shape;722;p45">
              <a:extLst>
                <a:ext uri="{FF2B5EF4-FFF2-40B4-BE49-F238E27FC236}">
                  <a16:creationId xmlns:a16="http://schemas.microsoft.com/office/drawing/2014/main" id="{C5A56C0E-4231-4723-8848-65E8C87B2D35}"/>
                </a:ext>
              </a:extLst>
            </p:cNvPr>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3" name="Google Shape;723;p45">
              <a:extLst>
                <a:ext uri="{FF2B5EF4-FFF2-40B4-BE49-F238E27FC236}">
                  <a16:creationId xmlns:a16="http://schemas.microsoft.com/office/drawing/2014/main" id="{91E73007-8124-40AE-A14C-4C9F8C48535A}"/>
                </a:ext>
              </a:extLst>
            </p:cNvPr>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4" name="Google Shape;724;p45">
              <a:extLst>
                <a:ext uri="{FF2B5EF4-FFF2-40B4-BE49-F238E27FC236}">
                  <a16:creationId xmlns:a16="http://schemas.microsoft.com/office/drawing/2014/main" id="{F5ADEF5E-BD01-4EB8-A0EC-3DD5451837FB}"/>
                </a:ext>
              </a:extLst>
            </p:cNvPr>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725;p45">
              <a:extLst>
                <a:ext uri="{FF2B5EF4-FFF2-40B4-BE49-F238E27FC236}">
                  <a16:creationId xmlns:a16="http://schemas.microsoft.com/office/drawing/2014/main" id="{EF8F7A39-EA7A-49C5-9993-618A26E6FF68}"/>
                </a:ext>
              </a:extLst>
            </p:cNvPr>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 name="Google Shape;726;p45">
              <a:extLst>
                <a:ext uri="{FF2B5EF4-FFF2-40B4-BE49-F238E27FC236}">
                  <a16:creationId xmlns:a16="http://schemas.microsoft.com/office/drawing/2014/main" id="{C259805C-96FF-4E66-909F-8077E215B075}"/>
                </a:ext>
              </a:extLst>
            </p:cNvPr>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 name="Google Shape;727;p45">
              <a:extLst>
                <a:ext uri="{FF2B5EF4-FFF2-40B4-BE49-F238E27FC236}">
                  <a16:creationId xmlns:a16="http://schemas.microsoft.com/office/drawing/2014/main" id="{3A65F6E0-B0EF-43C9-9B88-4604E70E5282}"/>
                </a:ext>
              </a:extLst>
            </p:cNvPr>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 name="Google Shape;728;p45">
              <a:extLst>
                <a:ext uri="{FF2B5EF4-FFF2-40B4-BE49-F238E27FC236}">
                  <a16:creationId xmlns:a16="http://schemas.microsoft.com/office/drawing/2014/main" id="{E94500A5-F25A-42D0-83F2-2D576F96C313}"/>
                </a:ext>
              </a:extLst>
            </p:cNvPr>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 name="Google Shape;729;p45">
              <a:extLst>
                <a:ext uri="{FF2B5EF4-FFF2-40B4-BE49-F238E27FC236}">
                  <a16:creationId xmlns:a16="http://schemas.microsoft.com/office/drawing/2014/main" id="{F860CF18-A0CD-4F2E-A3D6-0B788B9A083E}"/>
                </a:ext>
              </a:extLst>
            </p:cNvPr>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0" name="Google Shape;730;p45">
              <a:extLst>
                <a:ext uri="{FF2B5EF4-FFF2-40B4-BE49-F238E27FC236}">
                  <a16:creationId xmlns:a16="http://schemas.microsoft.com/office/drawing/2014/main" id="{51C3F9C3-D53F-438F-94FD-9B6FB5A1E5A1}"/>
                </a:ext>
              </a:extLst>
            </p:cNvPr>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 name="Google Shape;731;p45">
              <a:extLst>
                <a:ext uri="{FF2B5EF4-FFF2-40B4-BE49-F238E27FC236}">
                  <a16:creationId xmlns:a16="http://schemas.microsoft.com/office/drawing/2014/main" id="{07274A69-9E62-44D5-92B3-D2572AA22CF5}"/>
                </a:ext>
              </a:extLst>
            </p:cNvPr>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 name="Google Shape;732;p45">
              <a:extLst>
                <a:ext uri="{FF2B5EF4-FFF2-40B4-BE49-F238E27FC236}">
                  <a16:creationId xmlns:a16="http://schemas.microsoft.com/office/drawing/2014/main" id="{91C72EE3-4256-4692-99D4-E133177F26FE}"/>
                </a:ext>
              </a:extLst>
            </p:cNvPr>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3" name="Google Shape;733;p45">
              <a:extLst>
                <a:ext uri="{FF2B5EF4-FFF2-40B4-BE49-F238E27FC236}">
                  <a16:creationId xmlns:a16="http://schemas.microsoft.com/office/drawing/2014/main" id="{29BF1B70-46D5-40FC-A3A7-47FAB4D4FD53}"/>
                </a:ext>
              </a:extLst>
            </p:cNvPr>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4" name="Google Shape;734;p45">
              <a:extLst>
                <a:ext uri="{FF2B5EF4-FFF2-40B4-BE49-F238E27FC236}">
                  <a16:creationId xmlns:a16="http://schemas.microsoft.com/office/drawing/2014/main" id="{7E5B1DF1-0982-4E7E-AB32-69897F49F2DA}"/>
                </a:ext>
              </a:extLst>
            </p:cNvPr>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5" name="Google Shape;735;p45">
              <a:extLst>
                <a:ext uri="{FF2B5EF4-FFF2-40B4-BE49-F238E27FC236}">
                  <a16:creationId xmlns:a16="http://schemas.microsoft.com/office/drawing/2014/main" id="{BAFAA3F9-A619-4159-B0F7-B324A0A1A87A}"/>
                </a:ext>
              </a:extLst>
            </p:cNvPr>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 name="Google Shape;736;p45">
              <a:extLst>
                <a:ext uri="{FF2B5EF4-FFF2-40B4-BE49-F238E27FC236}">
                  <a16:creationId xmlns:a16="http://schemas.microsoft.com/office/drawing/2014/main" id="{E8F826FC-80CC-4922-9508-DCAB48A0E172}"/>
                </a:ext>
              </a:extLst>
            </p:cNvPr>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 name="Google Shape;737;p45">
              <a:extLst>
                <a:ext uri="{FF2B5EF4-FFF2-40B4-BE49-F238E27FC236}">
                  <a16:creationId xmlns:a16="http://schemas.microsoft.com/office/drawing/2014/main" id="{E616B93B-1DEA-44D6-9D89-CCB423646FC1}"/>
                </a:ext>
              </a:extLst>
            </p:cNvPr>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58" name="Google Shape;738;p45">
            <a:extLst>
              <a:ext uri="{FF2B5EF4-FFF2-40B4-BE49-F238E27FC236}">
                <a16:creationId xmlns:a16="http://schemas.microsoft.com/office/drawing/2014/main" id="{D0E45930-0E47-4F5F-981F-8AC958C5B820}"/>
              </a:ext>
            </a:extLst>
          </p:cNvPr>
          <p:cNvGrpSpPr/>
          <p:nvPr/>
        </p:nvGrpSpPr>
        <p:grpSpPr>
          <a:xfrm>
            <a:off x="7285355" y="4606956"/>
            <a:ext cx="543432" cy="741197"/>
            <a:chOff x="2878829" y="3023092"/>
            <a:chExt cx="543432" cy="741197"/>
          </a:xfrm>
        </p:grpSpPr>
        <p:sp>
          <p:nvSpPr>
            <p:cNvPr id="59" name="Google Shape;739;p45">
              <a:extLst>
                <a:ext uri="{FF2B5EF4-FFF2-40B4-BE49-F238E27FC236}">
                  <a16:creationId xmlns:a16="http://schemas.microsoft.com/office/drawing/2014/main" id="{B2753008-0BF9-4497-BE75-FDC5D37A22DD}"/>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 name="Google Shape;740;p45">
              <a:extLst>
                <a:ext uri="{FF2B5EF4-FFF2-40B4-BE49-F238E27FC236}">
                  <a16:creationId xmlns:a16="http://schemas.microsoft.com/office/drawing/2014/main" id="{F2388F27-491A-4FF3-BFA2-D20C15D92848}"/>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 name="Google Shape;741;p45">
              <a:extLst>
                <a:ext uri="{FF2B5EF4-FFF2-40B4-BE49-F238E27FC236}">
                  <a16:creationId xmlns:a16="http://schemas.microsoft.com/office/drawing/2014/main" id="{1EAE762E-AA53-4373-AE83-8086452DE790}"/>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 name="Google Shape;742;p45">
              <a:extLst>
                <a:ext uri="{FF2B5EF4-FFF2-40B4-BE49-F238E27FC236}">
                  <a16:creationId xmlns:a16="http://schemas.microsoft.com/office/drawing/2014/main" id="{09485401-74BF-4B51-BBA9-B87F4C8F8063}"/>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 name="Google Shape;743;p45">
              <a:extLst>
                <a:ext uri="{FF2B5EF4-FFF2-40B4-BE49-F238E27FC236}">
                  <a16:creationId xmlns:a16="http://schemas.microsoft.com/office/drawing/2014/main" id="{DB23CE84-935D-4617-9BB1-37C9A5EB18F9}"/>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 name="Google Shape;744;p45">
              <a:extLst>
                <a:ext uri="{FF2B5EF4-FFF2-40B4-BE49-F238E27FC236}">
                  <a16:creationId xmlns:a16="http://schemas.microsoft.com/office/drawing/2014/main" id="{396D58F0-729D-4F6E-BD8E-F9603ADC7F63}"/>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 name="Google Shape;745;p45">
              <a:extLst>
                <a:ext uri="{FF2B5EF4-FFF2-40B4-BE49-F238E27FC236}">
                  <a16:creationId xmlns:a16="http://schemas.microsoft.com/office/drawing/2014/main" id="{2FC10CD8-2F30-4882-9728-A19CC94B3D7E}"/>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 name="Google Shape;746;p45">
              <a:extLst>
                <a:ext uri="{FF2B5EF4-FFF2-40B4-BE49-F238E27FC236}">
                  <a16:creationId xmlns:a16="http://schemas.microsoft.com/office/drawing/2014/main" id="{45A8AE74-C1D7-4847-99C3-95A9F46BF0C6}"/>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7" name="Google Shape;747;p45">
              <a:extLst>
                <a:ext uri="{FF2B5EF4-FFF2-40B4-BE49-F238E27FC236}">
                  <a16:creationId xmlns:a16="http://schemas.microsoft.com/office/drawing/2014/main" id="{FE04D8BA-5ABA-4901-A5D5-3A4178EE014E}"/>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8" name="Google Shape;748;p45">
              <a:extLst>
                <a:ext uri="{FF2B5EF4-FFF2-40B4-BE49-F238E27FC236}">
                  <a16:creationId xmlns:a16="http://schemas.microsoft.com/office/drawing/2014/main" id="{C1FD3978-A47C-420B-9133-323B4EDE8BE0}"/>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 name="Google Shape;749;p45">
              <a:extLst>
                <a:ext uri="{FF2B5EF4-FFF2-40B4-BE49-F238E27FC236}">
                  <a16:creationId xmlns:a16="http://schemas.microsoft.com/office/drawing/2014/main" id="{8CD66052-D282-465E-8662-EB80524131CF}"/>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750;p45">
              <a:extLst>
                <a:ext uri="{FF2B5EF4-FFF2-40B4-BE49-F238E27FC236}">
                  <a16:creationId xmlns:a16="http://schemas.microsoft.com/office/drawing/2014/main" id="{19E9D7AF-8140-4A11-8FA8-7F9447812E36}"/>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751;p45">
              <a:extLst>
                <a:ext uri="{FF2B5EF4-FFF2-40B4-BE49-F238E27FC236}">
                  <a16:creationId xmlns:a16="http://schemas.microsoft.com/office/drawing/2014/main" id="{98D61D11-367C-4597-B5D3-817D9BCADB55}"/>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752;p45">
              <a:extLst>
                <a:ext uri="{FF2B5EF4-FFF2-40B4-BE49-F238E27FC236}">
                  <a16:creationId xmlns:a16="http://schemas.microsoft.com/office/drawing/2014/main" id="{440BEB3F-0CF0-4779-A67F-F71B67CEE1F8}"/>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753;p45">
              <a:extLst>
                <a:ext uri="{FF2B5EF4-FFF2-40B4-BE49-F238E27FC236}">
                  <a16:creationId xmlns:a16="http://schemas.microsoft.com/office/drawing/2014/main" id="{CF801CD9-28B5-445E-B643-462DFFBC39CD}"/>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754;p45">
              <a:extLst>
                <a:ext uri="{FF2B5EF4-FFF2-40B4-BE49-F238E27FC236}">
                  <a16:creationId xmlns:a16="http://schemas.microsoft.com/office/drawing/2014/main" id="{588FF135-2092-4CBF-B1EB-8A8BB620DB41}"/>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755;p45">
              <a:extLst>
                <a:ext uri="{FF2B5EF4-FFF2-40B4-BE49-F238E27FC236}">
                  <a16:creationId xmlns:a16="http://schemas.microsoft.com/office/drawing/2014/main" id="{C6EF41F6-6255-4053-8874-3F915F6D3837}"/>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756;p45">
              <a:extLst>
                <a:ext uri="{FF2B5EF4-FFF2-40B4-BE49-F238E27FC236}">
                  <a16:creationId xmlns:a16="http://schemas.microsoft.com/office/drawing/2014/main" id="{00C4E717-9A15-41FE-80A9-12B02770E0A7}"/>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757;p45">
              <a:extLst>
                <a:ext uri="{FF2B5EF4-FFF2-40B4-BE49-F238E27FC236}">
                  <a16:creationId xmlns:a16="http://schemas.microsoft.com/office/drawing/2014/main" id="{E87DD86A-FA50-4365-A3F7-3F49075E733D}"/>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758;p45">
              <a:extLst>
                <a:ext uri="{FF2B5EF4-FFF2-40B4-BE49-F238E27FC236}">
                  <a16:creationId xmlns:a16="http://schemas.microsoft.com/office/drawing/2014/main" id="{B8FF56A4-8164-4287-B1F2-E4567A099150}"/>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 name="Google Shape;759;p45">
              <a:extLst>
                <a:ext uri="{FF2B5EF4-FFF2-40B4-BE49-F238E27FC236}">
                  <a16:creationId xmlns:a16="http://schemas.microsoft.com/office/drawing/2014/main" id="{1D78FC1A-8302-4FF1-B3D4-7667C2BDBB11}"/>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0" name="Google Shape;760;p45">
              <a:extLst>
                <a:ext uri="{FF2B5EF4-FFF2-40B4-BE49-F238E27FC236}">
                  <a16:creationId xmlns:a16="http://schemas.microsoft.com/office/drawing/2014/main" id="{90BEF878-B2EC-4788-9C65-6BEE1197EED6}"/>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1" name="Google Shape;761;p45">
              <a:extLst>
                <a:ext uri="{FF2B5EF4-FFF2-40B4-BE49-F238E27FC236}">
                  <a16:creationId xmlns:a16="http://schemas.microsoft.com/office/drawing/2014/main" id="{304F20C5-B027-40AC-B4B5-F0730475C801}"/>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2" name="Google Shape;762;p45">
              <a:extLst>
                <a:ext uri="{FF2B5EF4-FFF2-40B4-BE49-F238E27FC236}">
                  <a16:creationId xmlns:a16="http://schemas.microsoft.com/office/drawing/2014/main" id="{56675634-8D63-4A85-8279-BC7BD1677F30}"/>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655106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475D13BE-EEAD-427A-8F6B-0C15D3DEE3E9}"/>
              </a:ext>
            </a:extLst>
          </p:cNvPr>
          <p:cNvGraphicFramePr/>
          <p:nvPr>
            <p:extLst>
              <p:ext uri="{D42A27DB-BD31-4B8C-83A1-F6EECF244321}">
                <p14:modId xmlns:p14="http://schemas.microsoft.com/office/powerpoint/2010/main" val="3845932350"/>
              </p:ext>
            </p:extLst>
          </p:nvPr>
        </p:nvGraphicFramePr>
        <p:xfrm>
          <a:off x="814921" y="282294"/>
          <a:ext cx="7104600" cy="4356000"/>
        </p:xfrm>
        <a:graphic>
          <a:graphicData uri="http://schemas.openxmlformats.org/drawingml/2006/chart">
            <c:chart xmlns:c="http://schemas.openxmlformats.org/drawingml/2006/chart" xmlns:r="http://schemas.openxmlformats.org/officeDocument/2006/relationships" r:id="rId3"/>
          </a:graphicData>
        </a:graphic>
      </p:graphicFrame>
      <p:grpSp>
        <p:nvGrpSpPr>
          <p:cNvPr id="29" name="Google Shape;713;p45">
            <a:extLst>
              <a:ext uri="{FF2B5EF4-FFF2-40B4-BE49-F238E27FC236}">
                <a16:creationId xmlns:a16="http://schemas.microsoft.com/office/drawing/2014/main" id="{45D76688-8A5C-478B-8A5B-D2245080C2C0}"/>
              </a:ext>
            </a:extLst>
          </p:cNvPr>
          <p:cNvGrpSpPr/>
          <p:nvPr/>
        </p:nvGrpSpPr>
        <p:grpSpPr>
          <a:xfrm>
            <a:off x="449509" y="368056"/>
            <a:ext cx="541000" cy="741197"/>
            <a:chOff x="1148622" y="1207755"/>
            <a:chExt cx="541000" cy="741197"/>
          </a:xfrm>
        </p:grpSpPr>
        <p:sp>
          <p:nvSpPr>
            <p:cNvPr id="30" name="Google Shape;714;p45">
              <a:extLst>
                <a:ext uri="{FF2B5EF4-FFF2-40B4-BE49-F238E27FC236}">
                  <a16:creationId xmlns:a16="http://schemas.microsoft.com/office/drawing/2014/main" id="{42EE0852-2F92-4470-A9D7-933D94BEE393}"/>
                </a:ext>
              </a:extLst>
            </p:cNvPr>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 name="Google Shape;715;p45">
              <a:extLst>
                <a:ext uri="{FF2B5EF4-FFF2-40B4-BE49-F238E27FC236}">
                  <a16:creationId xmlns:a16="http://schemas.microsoft.com/office/drawing/2014/main" id="{ECA2D663-0BAA-4BC1-A6C1-B07188CF7AEE}"/>
                </a:ext>
              </a:extLst>
            </p:cNvPr>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 name="Google Shape;716;p45">
              <a:extLst>
                <a:ext uri="{FF2B5EF4-FFF2-40B4-BE49-F238E27FC236}">
                  <a16:creationId xmlns:a16="http://schemas.microsoft.com/office/drawing/2014/main" id="{90E1EDCA-B79C-4A8B-A20F-EB6A922DD168}"/>
                </a:ext>
              </a:extLst>
            </p:cNvPr>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 name="Google Shape;717;p45">
              <a:extLst>
                <a:ext uri="{FF2B5EF4-FFF2-40B4-BE49-F238E27FC236}">
                  <a16:creationId xmlns:a16="http://schemas.microsoft.com/office/drawing/2014/main" id="{F78207DD-1307-4716-904C-598B09BDB149}"/>
                </a:ext>
              </a:extLst>
            </p:cNvPr>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 name="Google Shape;718;p45">
              <a:extLst>
                <a:ext uri="{FF2B5EF4-FFF2-40B4-BE49-F238E27FC236}">
                  <a16:creationId xmlns:a16="http://schemas.microsoft.com/office/drawing/2014/main" id="{4509BDFE-81E0-44A2-A43D-0C949F2B3712}"/>
                </a:ext>
              </a:extLst>
            </p:cNvPr>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 name="Google Shape;719;p45">
              <a:extLst>
                <a:ext uri="{FF2B5EF4-FFF2-40B4-BE49-F238E27FC236}">
                  <a16:creationId xmlns:a16="http://schemas.microsoft.com/office/drawing/2014/main" id="{B3C5292C-8397-4127-92AB-6ADD641AB3EC}"/>
                </a:ext>
              </a:extLst>
            </p:cNvPr>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 name="Google Shape;720;p45">
              <a:extLst>
                <a:ext uri="{FF2B5EF4-FFF2-40B4-BE49-F238E27FC236}">
                  <a16:creationId xmlns:a16="http://schemas.microsoft.com/office/drawing/2014/main" id="{F7433DB6-292B-4DDF-8B56-6BE040F5567A}"/>
                </a:ext>
              </a:extLst>
            </p:cNvPr>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 name="Google Shape;721;p45">
              <a:extLst>
                <a:ext uri="{FF2B5EF4-FFF2-40B4-BE49-F238E27FC236}">
                  <a16:creationId xmlns:a16="http://schemas.microsoft.com/office/drawing/2014/main" id="{12715527-A21E-44C2-9BCE-4BC87104F8CC}"/>
                </a:ext>
              </a:extLst>
            </p:cNvPr>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 name="Google Shape;722;p45">
              <a:extLst>
                <a:ext uri="{FF2B5EF4-FFF2-40B4-BE49-F238E27FC236}">
                  <a16:creationId xmlns:a16="http://schemas.microsoft.com/office/drawing/2014/main" id="{B41D0C5E-52D6-4F91-82A7-36D315E3A1C8}"/>
                </a:ext>
              </a:extLst>
            </p:cNvPr>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9" name="Google Shape;723;p45">
              <a:extLst>
                <a:ext uri="{FF2B5EF4-FFF2-40B4-BE49-F238E27FC236}">
                  <a16:creationId xmlns:a16="http://schemas.microsoft.com/office/drawing/2014/main" id="{20B525C6-6D05-470E-AD6F-D4FA2A5819C4}"/>
                </a:ext>
              </a:extLst>
            </p:cNvPr>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0" name="Google Shape;724;p45">
              <a:extLst>
                <a:ext uri="{FF2B5EF4-FFF2-40B4-BE49-F238E27FC236}">
                  <a16:creationId xmlns:a16="http://schemas.microsoft.com/office/drawing/2014/main" id="{8113C6A7-8CC0-4AF2-8E45-0991B85943F6}"/>
                </a:ext>
              </a:extLst>
            </p:cNvPr>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1" name="Google Shape;725;p45">
              <a:extLst>
                <a:ext uri="{FF2B5EF4-FFF2-40B4-BE49-F238E27FC236}">
                  <a16:creationId xmlns:a16="http://schemas.microsoft.com/office/drawing/2014/main" id="{1F2A41E1-E74F-4E5E-93D6-9D545D9489ED}"/>
                </a:ext>
              </a:extLst>
            </p:cNvPr>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2" name="Google Shape;726;p45">
              <a:extLst>
                <a:ext uri="{FF2B5EF4-FFF2-40B4-BE49-F238E27FC236}">
                  <a16:creationId xmlns:a16="http://schemas.microsoft.com/office/drawing/2014/main" id="{72F9E919-1A3E-43C4-8878-FDF85AC9120D}"/>
                </a:ext>
              </a:extLst>
            </p:cNvPr>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3" name="Google Shape;727;p45">
              <a:extLst>
                <a:ext uri="{FF2B5EF4-FFF2-40B4-BE49-F238E27FC236}">
                  <a16:creationId xmlns:a16="http://schemas.microsoft.com/office/drawing/2014/main" id="{69AEBC28-2745-401B-8833-FEDA2344FA91}"/>
                </a:ext>
              </a:extLst>
            </p:cNvPr>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4" name="Google Shape;728;p45">
              <a:extLst>
                <a:ext uri="{FF2B5EF4-FFF2-40B4-BE49-F238E27FC236}">
                  <a16:creationId xmlns:a16="http://schemas.microsoft.com/office/drawing/2014/main" id="{EA693C69-FE43-439B-8314-CF99B20B637D}"/>
                </a:ext>
              </a:extLst>
            </p:cNvPr>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729;p45">
              <a:extLst>
                <a:ext uri="{FF2B5EF4-FFF2-40B4-BE49-F238E27FC236}">
                  <a16:creationId xmlns:a16="http://schemas.microsoft.com/office/drawing/2014/main" id="{1A333E50-504E-435D-AC5A-64CF75262665}"/>
                </a:ext>
              </a:extLst>
            </p:cNvPr>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 name="Google Shape;730;p45">
              <a:extLst>
                <a:ext uri="{FF2B5EF4-FFF2-40B4-BE49-F238E27FC236}">
                  <a16:creationId xmlns:a16="http://schemas.microsoft.com/office/drawing/2014/main" id="{5D34AE35-4A9B-4255-B393-712731BE8F9C}"/>
                </a:ext>
              </a:extLst>
            </p:cNvPr>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 name="Google Shape;731;p45">
              <a:extLst>
                <a:ext uri="{FF2B5EF4-FFF2-40B4-BE49-F238E27FC236}">
                  <a16:creationId xmlns:a16="http://schemas.microsoft.com/office/drawing/2014/main" id="{2163221F-C79F-4923-B930-94D492DADDBA}"/>
                </a:ext>
              </a:extLst>
            </p:cNvPr>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 name="Google Shape;732;p45">
              <a:extLst>
                <a:ext uri="{FF2B5EF4-FFF2-40B4-BE49-F238E27FC236}">
                  <a16:creationId xmlns:a16="http://schemas.microsoft.com/office/drawing/2014/main" id="{54127285-21E9-4081-AECF-F675F8150986}"/>
                </a:ext>
              </a:extLst>
            </p:cNvPr>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 name="Google Shape;733;p45">
              <a:extLst>
                <a:ext uri="{FF2B5EF4-FFF2-40B4-BE49-F238E27FC236}">
                  <a16:creationId xmlns:a16="http://schemas.microsoft.com/office/drawing/2014/main" id="{724089C5-F793-4E94-9A46-407569AED030}"/>
                </a:ext>
              </a:extLst>
            </p:cNvPr>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0" name="Google Shape;734;p45">
              <a:extLst>
                <a:ext uri="{FF2B5EF4-FFF2-40B4-BE49-F238E27FC236}">
                  <a16:creationId xmlns:a16="http://schemas.microsoft.com/office/drawing/2014/main" id="{5D835078-EA28-483A-83FE-B42E1558D805}"/>
                </a:ext>
              </a:extLst>
            </p:cNvPr>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 name="Google Shape;735;p45">
              <a:extLst>
                <a:ext uri="{FF2B5EF4-FFF2-40B4-BE49-F238E27FC236}">
                  <a16:creationId xmlns:a16="http://schemas.microsoft.com/office/drawing/2014/main" id="{FBE4C9A0-F0FC-4F64-8B82-0F022E31AD79}"/>
                </a:ext>
              </a:extLst>
            </p:cNvPr>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 name="Google Shape;736;p45">
              <a:extLst>
                <a:ext uri="{FF2B5EF4-FFF2-40B4-BE49-F238E27FC236}">
                  <a16:creationId xmlns:a16="http://schemas.microsoft.com/office/drawing/2014/main" id="{1605D5ED-576F-4186-B2E9-C4A665464BAA}"/>
                </a:ext>
              </a:extLst>
            </p:cNvPr>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3" name="Google Shape;737;p45">
              <a:extLst>
                <a:ext uri="{FF2B5EF4-FFF2-40B4-BE49-F238E27FC236}">
                  <a16:creationId xmlns:a16="http://schemas.microsoft.com/office/drawing/2014/main" id="{FC3D4714-6732-4EBB-97AA-036A5B3F292A}"/>
                </a:ext>
              </a:extLst>
            </p:cNvPr>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54" name="Google Shape;738;p45">
            <a:extLst>
              <a:ext uri="{FF2B5EF4-FFF2-40B4-BE49-F238E27FC236}">
                <a16:creationId xmlns:a16="http://schemas.microsoft.com/office/drawing/2014/main" id="{C44512A7-BBBB-4380-A537-F1382AD760BD}"/>
              </a:ext>
            </a:extLst>
          </p:cNvPr>
          <p:cNvGrpSpPr/>
          <p:nvPr/>
        </p:nvGrpSpPr>
        <p:grpSpPr>
          <a:xfrm>
            <a:off x="7285355" y="4606956"/>
            <a:ext cx="543432" cy="741197"/>
            <a:chOff x="2878829" y="3023092"/>
            <a:chExt cx="543432" cy="741197"/>
          </a:xfrm>
        </p:grpSpPr>
        <p:sp>
          <p:nvSpPr>
            <p:cNvPr id="55" name="Google Shape;739;p45">
              <a:extLst>
                <a:ext uri="{FF2B5EF4-FFF2-40B4-BE49-F238E27FC236}">
                  <a16:creationId xmlns:a16="http://schemas.microsoft.com/office/drawing/2014/main" id="{987C1BFF-C366-4190-8549-0BE9D4B550C8}"/>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 name="Google Shape;740;p45">
              <a:extLst>
                <a:ext uri="{FF2B5EF4-FFF2-40B4-BE49-F238E27FC236}">
                  <a16:creationId xmlns:a16="http://schemas.microsoft.com/office/drawing/2014/main" id="{BB4DC26F-2C09-4DE3-8D76-889F25915C40}"/>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 name="Google Shape;741;p45">
              <a:extLst>
                <a:ext uri="{FF2B5EF4-FFF2-40B4-BE49-F238E27FC236}">
                  <a16:creationId xmlns:a16="http://schemas.microsoft.com/office/drawing/2014/main" id="{6EC12BE4-EFAF-4BF9-A05C-E87106AAE40F}"/>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 name="Google Shape;742;p45">
              <a:extLst>
                <a:ext uri="{FF2B5EF4-FFF2-40B4-BE49-F238E27FC236}">
                  <a16:creationId xmlns:a16="http://schemas.microsoft.com/office/drawing/2014/main" id="{D1326F49-E02D-48DE-8159-5992AC8FF8AB}"/>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 name="Google Shape;743;p45">
              <a:extLst>
                <a:ext uri="{FF2B5EF4-FFF2-40B4-BE49-F238E27FC236}">
                  <a16:creationId xmlns:a16="http://schemas.microsoft.com/office/drawing/2014/main" id="{C4B36ACF-D356-4ABD-B9F9-F1484B0E492E}"/>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 name="Google Shape;744;p45">
              <a:extLst>
                <a:ext uri="{FF2B5EF4-FFF2-40B4-BE49-F238E27FC236}">
                  <a16:creationId xmlns:a16="http://schemas.microsoft.com/office/drawing/2014/main" id="{18D72CB9-AC8B-4ED3-9C9F-2F4F3B1F3D2A}"/>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1" name="Google Shape;745;p45">
              <a:extLst>
                <a:ext uri="{FF2B5EF4-FFF2-40B4-BE49-F238E27FC236}">
                  <a16:creationId xmlns:a16="http://schemas.microsoft.com/office/drawing/2014/main" id="{26E59988-E033-49A4-9DFB-7E3BD5926ABD}"/>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2" name="Google Shape;746;p45">
              <a:extLst>
                <a:ext uri="{FF2B5EF4-FFF2-40B4-BE49-F238E27FC236}">
                  <a16:creationId xmlns:a16="http://schemas.microsoft.com/office/drawing/2014/main" id="{4A1FDC7B-A331-430A-A66E-7DD1EC640367}"/>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 name="Google Shape;747;p45">
              <a:extLst>
                <a:ext uri="{FF2B5EF4-FFF2-40B4-BE49-F238E27FC236}">
                  <a16:creationId xmlns:a16="http://schemas.microsoft.com/office/drawing/2014/main" id="{472DCACC-1E42-4AA8-922F-C91544530354}"/>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 name="Google Shape;748;p45">
              <a:extLst>
                <a:ext uri="{FF2B5EF4-FFF2-40B4-BE49-F238E27FC236}">
                  <a16:creationId xmlns:a16="http://schemas.microsoft.com/office/drawing/2014/main" id="{180EFEA8-949F-4E56-982D-FAA37B80A5A0}"/>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 name="Google Shape;749;p45">
              <a:extLst>
                <a:ext uri="{FF2B5EF4-FFF2-40B4-BE49-F238E27FC236}">
                  <a16:creationId xmlns:a16="http://schemas.microsoft.com/office/drawing/2014/main" id="{3A34BC99-17DB-4770-B5CE-18BF41886033}"/>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 name="Google Shape;750;p45">
              <a:extLst>
                <a:ext uri="{FF2B5EF4-FFF2-40B4-BE49-F238E27FC236}">
                  <a16:creationId xmlns:a16="http://schemas.microsoft.com/office/drawing/2014/main" id="{CB6FF509-A8AE-4AB5-9B65-C0B8FC74A0EE}"/>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7" name="Google Shape;751;p45">
              <a:extLst>
                <a:ext uri="{FF2B5EF4-FFF2-40B4-BE49-F238E27FC236}">
                  <a16:creationId xmlns:a16="http://schemas.microsoft.com/office/drawing/2014/main" id="{17DC54C9-EFF6-4C9B-BD2E-7DC1133695B0}"/>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8" name="Google Shape;752;p45">
              <a:extLst>
                <a:ext uri="{FF2B5EF4-FFF2-40B4-BE49-F238E27FC236}">
                  <a16:creationId xmlns:a16="http://schemas.microsoft.com/office/drawing/2014/main" id="{30F1570A-2AA3-4F9B-B0C5-D6252388DAB0}"/>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 name="Google Shape;753;p45">
              <a:extLst>
                <a:ext uri="{FF2B5EF4-FFF2-40B4-BE49-F238E27FC236}">
                  <a16:creationId xmlns:a16="http://schemas.microsoft.com/office/drawing/2014/main" id="{704D2800-0184-4D06-A0FD-283ECD9439E0}"/>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754;p45">
              <a:extLst>
                <a:ext uri="{FF2B5EF4-FFF2-40B4-BE49-F238E27FC236}">
                  <a16:creationId xmlns:a16="http://schemas.microsoft.com/office/drawing/2014/main" id="{A75D9C87-5F5C-4288-9206-C8DA3FE698A6}"/>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755;p45">
              <a:extLst>
                <a:ext uri="{FF2B5EF4-FFF2-40B4-BE49-F238E27FC236}">
                  <a16:creationId xmlns:a16="http://schemas.microsoft.com/office/drawing/2014/main" id="{A0850BF8-21D1-435A-8E1C-1B582837A6C8}"/>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756;p45">
              <a:extLst>
                <a:ext uri="{FF2B5EF4-FFF2-40B4-BE49-F238E27FC236}">
                  <a16:creationId xmlns:a16="http://schemas.microsoft.com/office/drawing/2014/main" id="{584CA3DD-D2ED-4D6C-BEB1-E425CDD5CDBA}"/>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757;p45">
              <a:extLst>
                <a:ext uri="{FF2B5EF4-FFF2-40B4-BE49-F238E27FC236}">
                  <a16:creationId xmlns:a16="http://schemas.microsoft.com/office/drawing/2014/main" id="{CE6B133B-8D17-4170-9241-203DAF56105A}"/>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758;p45">
              <a:extLst>
                <a:ext uri="{FF2B5EF4-FFF2-40B4-BE49-F238E27FC236}">
                  <a16:creationId xmlns:a16="http://schemas.microsoft.com/office/drawing/2014/main" id="{4FAF99AC-FE04-47D5-AEB1-1C743419D6C0}"/>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759;p45">
              <a:extLst>
                <a:ext uri="{FF2B5EF4-FFF2-40B4-BE49-F238E27FC236}">
                  <a16:creationId xmlns:a16="http://schemas.microsoft.com/office/drawing/2014/main" id="{D3817A4A-B1AF-4043-9D77-870838A8F16D}"/>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760;p45">
              <a:extLst>
                <a:ext uri="{FF2B5EF4-FFF2-40B4-BE49-F238E27FC236}">
                  <a16:creationId xmlns:a16="http://schemas.microsoft.com/office/drawing/2014/main" id="{5FE29421-AE22-4652-93BE-ED49805E0788}"/>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761;p45">
              <a:extLst>
                <a:ext uri="{FF2B5EF4-FFF2-40B4-BE49-F238E27FC236}">
                  <a16:creationId xmlns:a16="http://schemas.microsoft.com/office/drawing/2014/main" id="{92C639B5-0B8F-457B-B207-8346B2546DF4}"/>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762;p45">
              <a:extLst>
                <a:ext uri="{FF2B5EF4-FFF2-40B4-BE49-F238E27FC236}">
                  <a16:creationId xmlns:a16="http://schemas.microsoft.com/office/drawing/2014/main" id="{1CB28445-6571-466B-8F1C-5D7730987C38}"/>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73922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300" name="Google Shape;300;p38"/>
          <p:cNvGrpSpPr/>
          <p:nvPr/>
        </p:nvGrpSpPr>
        <p:grpSpPr>
          <a:xfrm>
            <a:off x="261513" y="292407"/>
            <a:ext cx="7957388" cy="4502497"/>
            <a:chOff x="261512" y="292405"/>
            <a:chExt cx="7957388" cy="4502497"/>
          </a:xfrm>
        </p:grpSpPr>
        <p:sp>
          <p:nvSpPr>
            <p:cNvPr id="301" name="Google Shape;301;p38"/>
            <p:cNvSpPr/>
            <p:nvPr/>
          </p:nvSpPr>
          <p:spPr>
            <a:xfrm>
              <a:off x="8112937" y="795625"/>
              <a:ext cx="105963" cy="105963"/>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302" name="Google Shape;302;p38"/>
            <p:cNvSpPr/>
            <p:nvPr/>
          </p:nvSpPr>
          <p:spPr>
            <a:xfrm>
              <a:off x="261512" y="3858167"/>
              <a:ext cx="102939" cy="102822"/>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dirty="0"/>
            </a:p>
          </p:txBody>
        </p:sp>
        <p:grpSp>
          <p:nvGrpSpPr>
            <p:cNvPr id="304" name="Google Shape;304;p38"/>
            <p:cNvGrpSpPr/>
            <p:nvPr/>
          </p:nvGrpSpPr>
          <p:grpSpPr>
            <a:xfrm>
              <a:off x="2396654" y="292405"/>
              <a:ext cx="543432" cy="741197"/>
              <a:chOff x="2878829" y="3023092"/>
              <a:chExt cx="543432" cy="741197"/>
            </a:xfrm>
          </p:grpSpPr>
          <p:sp>
            <p:nvSpPr>
              <p:cNvPr id="305" name="Google Shape;305;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6" name="Google Shape;306;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7" name="Google Shape;307;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8" name="Google Shape;308;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9" name="Google Shape;309;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0" name="Google Shape;310;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1" name="Google Shape;311;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2" name="Google Shape;312;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3" name="Google Shape;313;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4" name="Google Shape;314;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5" name="Google Shape;315;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6" name="Google Shape;316;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7" name="Google Shape;317;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8" name="Google Shape;318;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9" name="Google Shape;319;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0" name="Google Shape;320;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1" name="Google Shape;321;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2" name="Google Shape;322;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3" name="Google Shape;323;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4" name="Google Shape;324;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5" name="Google Shape;325;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6" name="Google Shape;326;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7" name="Google Shape;327;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8" name="Google Shape;328;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329" name="Google Shape;329;p38"/>
            <p:cNvGrpSpPr/>
            <p:nvPr/>
          </p:nvGrpSpPr>
          <p:grpSpPr>
            <a:xfrm>
              <a:off x="6498004" y="4053705"/>
              <a:ext cx="543432" cy="741197"/>
              <a:chOff x="2878829" y="3023092"/>
              <a:chExt cx="543432" cy="741197"/>
            </a:xfrm>
          </p:grpSpPr>
          <p:sp>
            <p:nvSpPr>
              <p:cNvPr id="330" name="Google Shape;330;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1" name="Google Shape;331;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2" name="Google Shape;332;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3" name="Google Shape;333;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4" name="Google Shape;334;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5" name="Google Shape;335;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6" name="Google Shape;336;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7" name="Google Shape;337;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8" name="Google Shape;338;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9" name="Google Shape;339;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0" name="Google Shape;340;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1" name="Google Shape;341;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2" name="Google Shape;342;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3" name="Google Shape;343;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4" name="Google Shape;344;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5" name="Google Shape;345;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6" name="Google Shape;346;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7" name="Google Shape;347;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8" name="Google Shape;348;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9" name="Google Shape;349;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0" name="Google Shape;350;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 name="Google Shape;351;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 name="Google Shape;352;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 name="Google Shape;353;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sp>
        <p:nvSpPr>
          <p:cNvPr id="58" name="TextBox 57">
            <a:extLst>
              <a:ext uri="{FF2B5EF4-FFF2-40B4-BE49-F238E27FC236}">
                <a16:creationId xmlns:a16="http://schemas.microsoft.com/office/drawing/2014/main" id="{CE383398-7343-49F0-80FB-2A20C9DBC419}"/>
              </a:ext>
            </a:extLst>
          </p:cNvPr>
          <p:cNvSpPr txBox="1"/>
          <p:nvPr/>
        </p:nvSpPr>
        <p:spPr>
          <a:xfrm>
            <a:off x="3268068" y="565223"/>
            <a:ext cx="4600800" cy="400110"/>
          </a:xfrm>
          <a:prstGeom prst="rect">
            <a:avLst/>
          </a:prstGeom>
          <a:noFill/>
        </p:spPr>
        <p:txBody>
          <a:bodyPr wrap="square" rtlCol="0">
            <a:spAutoFit/>
          </a:bodyPr>
          <a:lstStyle/>
          <a:p>
            <a:r>
              <a:rPr lang="en-US" sz="2000" dirty="0">
                <a:solidFill>
                  <a:schemeClr val="bg1"/>
                </a:solidFill>
                <a:latin typeface="Bahnschrift Light" panose="020B0502040204020203" pitchFamily="34" charset="0"/>
                <a:cs typeface="Times New Roman" panose="02020603050405020304" pitchFamily="18" charset="0"/>
              </a:rPr>
              <a:t>When it all began !!!</a:t>
            </a:r>
            <a:endParaRPr lang="en-IN" sz="2000" dirty="0">
              <a:solidFill>
                <a:schemeClr val="bg1"/>
              </a:solidFill>
              <a:latin typeface="Bahnschrift Light" panose="020B0502040204020203"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9FEAC60-EA42-411C-A4F5-039F1F98A3D0}"/>
              </a:ext>
            </a:extLst>
          </p:cNvPr>
          <p:cNvSpPr txBox="1"/>
          <p:nvPr/>
        </p:nvSpPr>
        <p:spPr>
          <a:xfrm>
            <a:off x="1395487" y="2587790"/>
            <a:ext cx="740243" cy="338554"/>
          </a:xfrm>
          <a:prstGeom prst="rect">
            <a:avLst/>
          </a:prstGeom>
          <a:noFill/>
        </p:spPr>
        <p:txBody>
          <a:bodyPr wrap="square" rtlCol="0">
            <a:spAutoFit/>
          </a:bodyPr>
          <a:lstStyle/>
          <a:p>
            <a:pPr algn="ctr"/>
            <a:r>
              <a:rPr lang="en-IN" sz="1600" dirty="0">
                <a:solidFill>
                  <a:schemeClr val="accent4">
                    <a:lumMod val="60000"/>
                    <a:lumOff val="40000"/>
                  </a:schemeClr>
                </a:solidFill>
                <a:latin typeface="Aharoni" panose="02010803020104030203" pitchFamily="2" charset="-79"/>
                <a:cs typeface="Aharoni" panose="02010803020104030203" pitchFamily="2" charset="-79"/>
              </a:rPr>
              <a:t>1969</a:t>
            </a:r>
          </a:p>
        </p:txBody>
      </p:sp>
      <p:sp>
        <p:nvSpPr>
          <p:cNvPr id="7" name="TextBox 6">
            <a:extLst>
              <a:ext uri="{FF2B5EF4-FFF2-40B4-BE49-F238E27FC236}">
                <a16:creationId xmlns:a16="http://schemas.microsoft.com/office/drawing/2014/main" id="{8A40A0BE-886B-4645-84EC-9B40A6911737}"/>
              </a:ext>
            </a:extLst>
          </p:cNvPr>
          <p:cNvSpPr txBox="1"/>
          <p:nvPr/>
        </p:nvSpPr>
        <p:spPr>
          <a:xfrm>
            <a:off x="1186278" y="2898085"/>
            <a:ext cx="1467831" cy="307777"/>
          </a:xfrm>
          <a:prstGeom prst="rect">
            <a:avLst/>
          </a:prstGeom>
          <a:noFill/>
        </p:spPr>
        <p:txBody>
          <a:bodyPr wrap="square" rtlCol="0">
            <a:spAutoFit/>
          </a:bodyPr>
          <a:lstStyle/>
          <a:p>
            <a:r>
              <a:rPr lang="en-IN" dirty="0">
                <a:solidFill>
                  <a:schemeClr val="bg1"/>
                </a:solidFill>
                <a:latin typeface="Century Gothic" panose="020B0502020202020204" pitchFamily="34" charset="0"/>
                <a:ea typeface="Arial Unicode MS" panose="020B0604020202020204" pitchFamily="34" charset="-128"/>
                <a:cs typeface="Arial Unicode MS" panose="020B0604020202020204" pitchFamily="34" charset="-128"/>
              </a:rPr>
              <a:t>CompuServe</a:t>
            </a:r>
          </a:p>
        </p:txBody>
      </p:sp>
      <p:grpSp>
        <p:nvGrpSpPr>
          <p:cNvPr id="72" name="Google Shape;1818;p57">
            <a:extLst>
              <a:ext uri="{FF2B5EF4-FFF2-40B4-BE49-F238E27FC236}">
                <a16:creationId xmlns:a16="http://schemas.microsoft.com/office/drawing/2014/main" id="{59FCD60A-096C-48B7-BBAE-82AD6B3071D3}"/>
              </a:ext>
            </a:extLst>
          </p:cNvPr>
          <p:cNvGrpSpPr/>
          <p:nvPr/>
        </p:nvGrpSpPr>
        <p:grpSpPr>
          <a:xfrm flipH="1">
            <a:off x="1765609" y="2472187"/>
            <a:ext cx="5865275" cy="102535"/>
            <a:chOff x="219558" y="4738465"/>
            <a:chExt cx="5852400" cy="102300"/>
          </a:xfrm>
        </p:grpSpPr>
        <p:cxnSp>
          <p:nvCxnSpPr>
            <p:cNvPr id="73" name="Google Shape;1819;p57">
              <a:extLst>
                <a:ext uri="{FF2B5EF4-FFF2-40B4-BE49-F238E27FC236}">
                  <a16:creationId xmlns:a16="http://schemas.microsoft.com/office/drawing/2014/main" id="{AEFB02AD-E7ED-46D8-B745-FFBDF16175C9}"/>
                </a:ext>
              </a:extLst>
            </p:cNvPr>
            <p:cNvCxnSpPr/>
            <p:nvPr/>
          </p:nvCxnSpPr>
          <p:spPr>
            <a:xfrm>
              <a:off x="219558" y="4789684"/>
              <a:ext cx="5852400" cy="0"/>
            </a:xfrm>
            <a:prstGeom prst="straightConnector1">
              <a:avLst/>
            </a:prstGeom>
            <a:noFill/>
            <a:ln w="9525" cap="flat" cmpd="sng">
              <a:solidFill>
                <a:schemeClr val="lt1"/>
              </a:solidFill>
              <a:prstDash val="solid"/>
              <a:round/>
              <a:headEnd type="oval" w="med" len="med"/>
              <a:tailEnd type="oval" w="med" len="med"/>
            </a:ln>
          </p:spPr>
        </p:cxnSp>
        <p:sp>
          <p:nvSpPr>
            <p:cNvPr id="74" name="Google Shape;1820;p57">
              <a:extLst>
                <a:ext uri="{FF2B5EF4-FFF2-40B4-BE49-F238E27FC236}">
                  <a16:creationId xmlns:a16="http://schemas.microsoft.com/office/drawing/2014/main" id="{B6B32EAF-EB16-4BA7-B70C-B45527C750B7}"/>
                </a:ext>
              </a:extLst>
            </p:cNvPr>
            <p:cNvSpPr/>
            <p:nvPr/>
          </p:nvSpPr>
          <p:spPr>
            <a:xfrm>
              <a:off x="1200298" y="4738465"/>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75" name="Google Shape;1821;p57">
              <a:extLst>
                <a:ext uri="{FF2B5EF4-FFF2-40B4-BE49-F238E27FC236}">
                  <a16:creationId xmlns:a16="http://schemas.microsoft.com/office/drawing/2014/main" id="{B5FD5DBB-D8A2-4722-AD53-F10D92A47382}"/>
                </a:ext>
              </a:extLst>
            </p:cNvPr>
            <p:cNvSpPr/>
            <p:nvPr/>
          </p:nvSpPr>
          <p:spPr>
            <a:xfrm>
              <a:off x="2175146" y="4738465"/>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76" name="Google Shape;1822;p57">
              <a:extLst>
                <a:ext uri="{FF2B5EF4-FFF2-40B4-BE49-F238E27FC236}">
                  <a16:creationId xmlns:a16="http://schemas.microsoft.com/office/drawing/2014/main" id="{9F249288-0FE5-450F-8EC6-24CAF8F971D0}"/>
                </a:ext>
              </a:extLst>
            </p:cNvPr>
            <p:cNvSpPr/>
            <p:nvPr/>
          </p:nvSpPr>
          <p:spPr>
            <a:xfrm>
              <a:off x="3040751" y="4738465"/>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77" name="Google Shape;1823;p57">
              <a:extLst>
                <a:ext uri="{FF2B5EF4-FFF2-40B4-BE49-F238E27FC236}">
                  <a16:creationId xmlns:a16="http://schemas.microsoft.com/office/drawing/2014/main" id="{8C77F6AA-61DF-474D-9FFF-F540E1C176B3}"/>
                </a:ext>
              </a:extLst>
            </p:cNvPr>
            <p:cNvSpPr/>
            <p:nvPr/>
          </p:nvSpPr>
          <p:spPr>
            <a:xfrm>
              <a:off x="4028157" y="4738465"/>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78" name="Google Shape;1824;p57">
              <a:extLst>
                <a:ext uri="{FF2B5EF4-FFF2-40B4-BE49-F238E27FC236}">
                  <a16:creationId xmlns:a16="http://schemas.microsoft.com/office/drawing/2014/main" id="{4F92F4AA-195E-414A-B4F7-BEDB500957C4}"/>
                </a:ext>
              </a:extLst>
            </p:cNvPr>
            <p:cNvSpPr/>
            <p:nvPr/>
          </p:nvSpPr>
          <p:spPr>
            <a:xfrm>
              <a:off x="5040827" y="4738465"/>
              <a:ext cx="102300" cy="102300"/>
            </a:xfrm>
            <a:prstGeom prst="ellipse">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grpSp>
      <p:sp>
        <p:nvSpPr>
          <p:cNvPr id="79" name="TextBox 78">
            <a:extLst>
              <a:ext uri="{FF2B5EF4-FFF2-40B4-BE49-F238E27FC236}">
                <a16:creationId xmlns:a16="http://schemas.microsoft.com/office/drawing/2014/main" id="{D0D3B59E-9BF4-4C59-A441-0947ED367646}"/>
              </a:ext>
            </a:extLst>
          </p:cNvPr>
          <p:cNvSpPr txBox="1"/>
          <p:nvPr/>
        </p:nvSpPr>
        <p:spPr>
          <a:xfrm>
            <a:off x="2326361" y="1589957"/>
            <a:ext cx="740243" cy="338554"/>
          </a:xfrm>
          <a:prstGeom prst="rect">
            <a:avLst/>
          </a:prstGeom>
          <a:noFill/>
        </p:spPr>
        <p:txBody>
          <a:bodyPr wrap="square" rtlCol="0">
            <a:spAutoFit/>
          </a:bodyPr>
          <a:lstStyle/>
          <a:p>
            <a:pPr algn="ctr"/>
            <a:r>
              <a:rPr lang="en-IN" sz="1600" dirty="0">
                <a:solidFill>
                  <a:schemeClr val="accent4">
                    <a:lumMod val="60000"/>
                    <a:lumOff val="40000"/>
                  </a:schemeClr>
                </a:solidFill>
                <a:latin typeface="Aharoni" panose="02010803020104030203" pitchFamily="2" charset="-79"/>
                <a:cs typeface="Aharoni" panose="02010803020104030203" pitchFamily="2" charset="-79"/>
              </a:rPr>
              <a:t>1982</a:t>
            </a:r>
          </a:p>
        </p:txBody>
      </p:sp>
      <p:sp>
        <p:nvSpPr>
          <p:cNvPr id="80" name="TextBox 79">
            <a:extLst>
              <a:ext uri="{FF2B5EF4-FFF2-40B4-BE49-F238E27FC236}">
                <a16:creationId xmlns:a16="http://schemas.microsoft.com/office/drawing/2014/main" id="{6824FA3F-83F4-47C9-A287-741E0B0BB6F3}"/>
              </a:ext>
            </a:extLst>
          </p:cNvPr>
          <p:cNvSpPr txBox="1"/>
          <p:nvPr/>
        </p:nvSpPr>
        <p:spPr>
          <a:xfrm>
            <a:off x="1920191" y="1906709"/>
            <a:ext cx="1591655" cy="461665"/>
          </a:xfrm>
          <a:prstGeom prst="rect">
            <a:avLst/>
          </a:prstGeom>
          <a:noFill/>
        </p:spPr>
        <p:txBody>
          <a:bodyPr wrap="square" rtlCol="0">
            <a:spAutoFit/>
          </a:bodyPr>
          <a:lstStyle/>
          <a:p>
            <a:pPr algn="ctr"/>
            <a:r>
              <a:rPr lang="en-IN" sz="1200" dirty="0">
                <a:solidFill>
                  <a:schemeClr val="bg1"/>
                </a:solidFill>
                <a:latin typeface="Century Gothic" panose="020B0502020202020204" pitchFamily="34" charset="0"/>
                <a:ea typeface="Arial Unicode MS" panose="020B0604020202020204" pitchFamily="34" charset="-128"/>
                <a:cs typeface="Arial Unicode MS" panose="020B0604020202020204" pitchFamily="34" charset="-128"/>
              </a:rPr>
              <a:t>Boston Computer Exchange</a:t>
            </a:r>
          </a:p>
        </p:txBody>
      </p:sp>
      <p:sp>
        <p:nvSpPr>
          <p:cNvPr id="81" name="TextBox 80">
            <a:extLst>
              <a:ext uri="{FF2B5EF4-FFF2-40B4-BE49-F238E27FC236}">
                <a16:creationId xmlns:a16="http://schemas.microsoft.com/office/drawing/2014/main" id="{CD92636E-5D32-4CA5-827F-1A1BDC4B774A}"/>
              </a:ext>
            </a:extLst>
          </p:cNvPr>
          <p:cNvSpPr txBox="1"/>
          <p:nvPr/>
        </p:nvSpPr>
        <p:spPr>
          <a:xfrm>
            <a:off x="3443784" y="2571752"/>
            <a:ext cx="740243" cy="338554"/>
          </a:xfrm>
          <a:prstGeom prst="rect">
            <a:avLst/>
          </a:prstGeom>
          <a:noFill/>
        </p:spPr>
        <p:txBody>
          <a:bodyPr wrap="square" rtlCol="0">
            <a:spAutoFit/>
          </a:bodyPr>
          <a:lstStyle/>
          <a:p>
            <a:pPr algn="ctr"/>
            <a:r>
              <a:rPr lang="en-IN" sz="1600" dirty="0">
                <a:solidFill>
                  <a:schemeClr val="accent4">
                    <a:lumMod val="60000"/>
                    <a:lumOff val="40000"/>
                  </a:schemeClr>
                </a:solidFill>
                <a:latin typeface="Aharoni" panose="02010803020104030203" pitchFamily="2" charset="-79"/>
                <a:cs typeface="Aharoni" panose="02010803020104030203" pitchFamily="2" charset="-79"/>
              </a:rPr>
              <a:t>1992</a:t>
            </a:r>
          </a:p>
        </p:txBody>
      </p:sp>
      <p:sp>
        <p:nvSpPr>
          <p:cNvPr id="82" name="TextBox 81">
            <a:extLst>
              <a:ext uri="{FF2B5EF4-FFF2-40B4-BE49-F238E27FC236}">
                <a16:creationId xmlns:a16="http://schemas.microsoft.com/office/drawing/2014/main" id="{FF819640-BA3E-47DC-A97C-61D35A871215}"/>
              </a:ext>
            </a:extLst>
          </p:cNvPr>
          <p:cNvSpPr txBox="1"/>
          <p:nvPr/>
        </p:nvSpPr>
        <p:spPr>
          <a:xfrm>
            <a:off x="3335654" y="2900029"/>
            <a:ext cx="1467831" cy="307777"/>
          </a:xfrm>
          <a:prstGeom prst="rect">
            <a:avLst/>
          </a:prstGeom>
          <a:noFill/>
        </p:spPr>
        <p:txBody>
          <a:bodyPr wrap="square" rtlCol="0">
            <a:spAutoFit/>
          </a:bodyPr>
          <a:lstStyle/>
          <a:p>
            <a:r>
              <a:rPr lang="en-IN" dirty="0">
                <a:solidFill>
                  <a:schemeClr val="bg1"/>
                </a:solidFill>
                <a:latin typeface="Century Gothic" panose="020B0502020202020204" pitchFamily="34" charset="0"/>
                <a:ea typeface="Arial Unicode MS" panose="020B0604020202020204" pitchFamily="34" charset="-128"/>
                <a:cs typeface="Arial Unicode MS" panose="020B0604020202020204" pitchFamily="34" charset="-128"/>
              </a:rPr>
              <a:t>Book Stacks</a:t>
            </a:r>
          </a:p>
        </p:txBody>
      </p:sp>
      <p:sp>
        <p:nvSpPr>
          <p:cNvPr id="83" name="TextBox 82">
            <a:extLst>
              <a:ext uri="{FF2B5EF4-FFF2-40B4-BE49-F238E27FC236}">
                <a16:creationId xmlns:a16="http://schemas.microsoft.com/office/drawing/2014/main" id="{8AD7A1BC-55C3-4A42-906A-5A2EAC77644C}"/>
              </a:ext>
            </a:extLst>
          </p:cNvPr>
          <p:cNvSpPr txBox="1"/>
          <p:nvPr/>
        </p:nvSpPr>
        <p:spPr>
          <a:xfrm>
            <a:off x="4337164" y="1730425"/>
            <a:ext cx="740243" cy="338554"/>
          </a:xfrm>
          <a:prstGeom prst="rect">
            <a:avLst/>
          </a:prstGeom>
          <a:noFill/>
        </p:spPr>
        <p:txBody>
          <a:bodyPr wrap="square" rtlCol="0">
            <a:spAutoFit/>
          </a:bodyPr>
          <a:lstStyle/>
          <a:p>
            <a:pPr algn="ctr"/>
            <a:r>
              <a:rPr lang="en-IN" sz="1600" dirty="0">
                <a:solidFill>
                  <a:schemeClr val="accent4">
                    <a:lumMod val="60000"/>
                    <a:lumOff val="40000"/>
                  </a:schemeClr>
                </a:solidFill>
                <a:latin typeface="Aharoni" panose="02010803020104030203" pitchFamily="2" charset="-79"/>
                <a:cs typeface="Aharoni" panose="02010803020104030203" pitchFamily="2" charset="-79"/>
              </a:rPr>
              <a:t>1995</a:t>
            </a:r>
          </a:p>
        </p:txBody>
      </p:sp>
      <p:sp>
        <p:nvSpPr>
          <p:cNvPr id="84" name="TextBox 83">
            <a:extLst>
              <a:ext uri="{FF2B5EF4-FFF2-40B4-BE49-F238E27FC236}">
                <a16:creationId xmlns:a16="http://schemas.microsoft.com/office/drawing/2014/main" id="{888C44C8-A04B-4B4F-B09D-F4893EE58243}"/>
              </a:ext>
            </a:extLst>
          </p:cNvPr>
          <p:cNvSpPr txBox="1"/>
          <p:nvPr/>
        </p:nvSpPr>
        <p:spPr>
          <a:xfrm>
            <a:off x="4270109" y="2023646"/>
            <a:ext cx="1467831" cy="307777"/>
          </a:xfrm>
          <a:prstGeom prst="rect">
            <a:avLst/>
          </a:prstGeom>
          <a:noFill/>
        </p:spPr>
        <p:txBody>
          <a:bodyPr wrap="square" rtlCol="0">
            <a:spAutoFit/>
          </a:bodyPr>
          <a:lstStyle/>
          <a:p>
            <a:r>
              <a:rPr lang="en-IN" dirty="0">
                <a:solidFill>
                  <a:schemeClr val="bg1"/>
                </a:solidFill>
                <a:latin typeface="Century Gothic" panose="020B0502020202020204" pitchFamily="34" charset="0"/>
                <a:ea typeface="Arial Unicode MS" panose="020B0604020202020204" pitchFamily="34" charset="-128"/>
                <a:cs typeface="Arial Unicode MS" panose="020B0604020202020204" pitchFamily="34" charset="-128"/>
              </a:rPr>
              <a:t>Amazon</a:t>
            </a:r>
          </a:p>
        </p:txBody>
      </p:sp>
      <p:sp>
        <p:nvSpPr>
          <p:cNvPr id="85" name="TextBox 84">
            <a:extLst>
              <a:ext uri="{FF2B5EF4-FFF2-40B4-BE49-F238E27FC236}">
                <a16:creationId xmlns:a16="http://schemas.microsoft.com/office/drawing/2014/main" id="{ABFE9A78-EFB0-4376-B93A-833D2138A19C}"/>
              </a:ext>
            </a:extLst>
          </p:cNvPr>
          <p:cNvSpPr txBox="1"/>
          <p:nvPr/>
        </p:nvSpPr>
        <p:spPr>
          <a:xfrm>
            <a:off x="5249609" y="2553138"/>
            <a:ext cx="740243" cy="338554"/>
          </a:xfrm>
          <a:prstGeom prst="rect">
            <a:avLst/>
          </a:prstGeom>
          <a:noFill/>
        </p:spPr>
        <p:txBody>
          <a:bodyPr wrap="square" rtlCol="0">
            <a:spAutoFit/>
          </a:bodyPr>
          <a:lstStyle/>
          <a:p>
            <a:pPr algn="ctr"/>
            <a:r>
              <a:rPr lang="en-IN" sz="1600" dirty="0">
                <a:solidFill>
                  <a:schemeClr val="accent4">
                    <a:lumMod val="60000"/>
                    <a:lumOff val="40000"/>
                  </a:schemeClr>
                </a:solidFill>
                <a:latin typeface="Aharoni" panose="02010803020104030203" pitchFamily="2" charset="-79"/>
                <a:cs typeface="Aharoni" panose="02010803020104030203" pitchFamily="2" charset="-79"/>
              </a:rPr>
              <a:t>1999</a:t>
            </a:r>
          </a:p>
        </p:txBody>
      </p:sp>
      <p:sp>
        <p:nvSpPr>
          <p:cNvPr id="86" name="TextBox 85">
            <a:extLst>
              <a:ext uri="{FF2B5EF4-FFF2-40B4-BE49-F238E27FC236}">
                <a16:creationId xmlns:a16="http://schemas.microsoft.com/office/drawing/2014/main" id="{56197C20-E4E3-4101-BB7F-0806A5DEF7AA}"/>
              </a:ext>
            </a:extLst>
          </p:cNvPr>
          <p:cNvSpPr txBox="1"/>
          <p:nvPr/>
        </p:nvSpPr>
        <p:spPr>
          <a:xfrm>
            <a:off x="5208014" y="2826950"/>
            <a:ext cx="1467831" cy="307777"/>
          </a:xfrm>
          <a:prstGeom prst="rect">
            <a:avLst/>
          </a:prstGeom>
          <a:noFill/>
        </p:spPr>
        <p:txBody>
          <a:bodyPr wrap="square" rtlCol="0">
            <a:spAutoFit/>
          </a:bodyPr>
          <a:lstStyle/>
          <a:p>
            <a:r>
              <a:rPr lang="en-IN">
                <a:solidFill>
                  <a:schemeClr val="bg1"/>
                </a:solidFill>
                <a:latin typeface="Century Gothic" panose="020B0502020202020204" pitchFamily="34" charset="0"/>
                <a:ea typeface="Arial Unicode MS" panose="020B0604020202020204" pitchFamily="34" charset="-128"/>
                <a:cs typeface="Arial Unicode MS" panose="020B0604020202020204" pitchFamily="34" charset="-128"/>
              </a:rPr>
              <a:t>Alibaba</a:t>
            </a:r>
            <a:endParaRPr lang="en-IN" dirty="0">
              <a:solidFill>
                <a:schemeClr val="bg1"/>
              </a:solidFill>
              <a:latin typeface="Century Gothic" panose="020B0502020202020204" pitchFamily="34" charset="0"/>
              <a:ea typeface="Arial Unicode MS" panose="020B0604020202020204" pitchFamily="34" charset="-128"/>
              <a:cs typeface="Arial Unicode MS" panose="020B0604020202020204" pitchFamily="34" charset="-128"/>
            </a:endParaRPr>
          </a:p>
        </p:txBody>
      </p:sp>
      <p:sp>
        <p:nvSpPr>
          <p:cNvPr id="87" name="TextBox 86">
            <a:extLst>
              <a:ext uri="{FF2B5EF4-FFF2-40B4-BE49-F238E27FC236}">
                <a16:creationId xmlns:a16="http://schemas.microsoft.com/office/drawing/2014/main" id="{0B9F5D67-ED2A-4ECA-B935-E4B3FD03A6CC}"/>
              </a:ext>
            </a:extLst>
          </p:cNvPr>
          <p:cNvSpPr txBox="1"/>
          <p:nvPr/>
        </p:nvSpPr>
        <p:spPr>
          <a:xfrm>
            <a:off x="6193135" y="1752012"/>
            <a:ext cx="740243" cy="338554"/>
          </a:xfrm>
          <a:prstGeom prst="rect">
            <a:avLst/>
          </a:prstGeom>
          <a:noFill/>
        </p:spPr>
        <p:txBody>
          <a:bodyPr wrap="square" rtlCol="0">
            <a:spAutoFit/>
          </a:bodyPr>
          <a:lstStyle/>
          <a:p>
            <a:pPr algn="ctr"/>
            <a:r>
              <a:rPr lang="en-IN" sz="1600" dirty="0">
                <a:solidFill>
                  <a:schemeClr val="accent4">
                    <a:lumMod val="60000"/>
                    <a:lumOff val="40000"/>
                  </a:schemeClr>
                </a:solidFill>
                <a:latin typeface="Aharoni" panose="02010803020104030203" pitchFamily="2" charset="-79"/>
                <a:cs typeface="Aharoni" panose="02010803020104030203" pitchFamily="2" charset="-79"/>
              </a:rPr>
              <a:t>2007</a:t>
            </a:r>
          </a:p>
        </p:txBody>
      </p:sp>
      <p:sp>
        <p:nvSpPr>
          <p:cNvPr id="88" name="TextBox 87">
            <a:extLst>
              <a:ext uri="{FF2B5EF4-FFF2-40B4-BE49-F238E27FC236}">
                <a16:creationId xmlns:a16="http://schemas.microsoft.com/office/drawing/2014/main" id="{749ED8E9-5531-407D-BD5A-337FB78A4147}"/>
              </a:ext>
            </a:extLst>
          </p:cNvPr>
          <p:cNvSpPr txBox="1"/>
          <p:nvPr/>
        </p:nvSpPr>
        <p:spPr>
          <a:xfrm>
            <a:off x="6233320" y="2028486"/>
            <a:ext cx="911661" cy="307777"/>
          </a:xfrm>
          <a:prstGeom prst="rect">
            <a:avLst/>
          </a:prstGeom>
          <a:noFill/>
        </p:spPr>
        <p:txBody>
          <a:bodyPr wrap="square" rtlCol="0">
            <a:spAutoFit/>
          </a:bodyPr>
          <a:lstStyle/>
          <a:p>
            <a:r>
              <a:rPr lang="en-IN" dirty="0">
                <a:solidFill>
                  <a:schemeClr val="bg1"/>
                </a:solidFill>
                <a:latin typeface="Century Gothic" panose="020B0502020202020204" pitchFamily="34" charset="0"/>
                <a:ea typeface="Arial Unicode MS" panose="020B0604020202020204" pitchFamily="34" charset="-128"/>
                <a:cs typeface="Arial Unicode MS" panose="020B0604020202020204" pitchFamily="34" charset="-128"/>
              </a:rPr>
              <a:t>Flipkart</a:t>
            </a:r>
          </a:p>
        </p:txBody>
      </p:sp>
      <p:sp>
        <p:nvSpPr>
          <p:cNvPr id="91" name="TextBox 90">
            <a:extLst>
              <a:ext uri="{FF2B5EF4-FFF2-40B4-BE49-F238E27FC236}">
                <a16:creationId xmlns:a16="http://schemas.microsoft.com/office/drawing/2014/main" id="{C801C5CB-A859-4C88-BA34-89CB158DA85E}"/>
              </a:ext>
            </a:extLst>
          </p:cNvPr>
          <p:cNvSpPr txBox="1"/>
          <p:nvPr/>
        </p:nvSpPr>
        <p:spPr>
          <a:xfrm>
            <a:off x="7288677" y="2522569"/>
            <a:ext cx="740243" cy="338554"/>
          </a:xfrm>
          <a:prstGeom prst="rect">
            <a:avLst/>
          </a:prstGeom>
          <a:noFill/>
        </p:spPr>
        <p:txBody>
          <a:bodyPr wrap="square" rtlCol="0">
            <a:spAutoFit/>
          </a:bodyPr>
          <a:lstStyle/>
          <a:p>
            <a:pPr algn="ctr"/>
            <a:r>
              <a:rPr lang="en-IN" sz="1600" dirty="0">
                <a:solidFill>
                  <a:schemeClr val="accent4">
                    <a:lumMod val="60000"/>
                    <a:lumOff val="40000"/>
                  </a:schemeClr>
                </a:solidFill>
                <a:latin typeface="Aharoni" panose="02010803020104030203" pitchFamily="2" charset="-79"/>
                <a:cs typeface="Aharoni" panose="02010803020104030203" pitchFamily="2" charset="-79"/>
              </a:rPr>
              <a:t>2009</a:t>
            </a:r>
          </a:p>
        </p:txBody>
      </p:sp>
      <p:sp>
        <p:nvSpPr>
          <p:cNvPr id="92" name="TextBox 91">
            <a:extLst>
              <a:ext uri="{FF2B5EF4-FFF2-40B4-BE49-F238E27FC236}">
                <a16:creationId xmlns:a16="http://schemas.microsoft.com/office/drawing/2014/main" id="{A78CCF44-6AED-4ACA-AC2C-0E02283045F6}"/>
              </a:ext>
            </a:extLst>
          </p:cNvPr>
          <p:cNvSpPr txBox="1"/>
          <p:nvPr/>
        </p:nvSpPr>
        <p:spPr>
          <a:xfrm>
            <a:off x="7055434" y="2797125"/>
            <a:ext cx="1467831" cy="307777"/>
          </a:xfrm>
          <a:prstGeom prst="rect">
            <a:avLst/>
          </a:prstGeom>
          <a:noFill/>
        </p:spPr>
        <p:txBody>
          <a:bodyPr wrap="square" rtlCol="0">
            <a:spAutoFit/>
          </a:bodyPr>
          <a:lstStyle/>
          <a:p>
            <a:r>
              <a:rPr lang="en-IN" dirty="0">
                <a:solidFill>
                  <a:schemeClr val="bg1"/>
                </a:solidFill>
                <a:latin typeface="Century Gothic" panose="020B0502020202020204" pitchFamily="34" charset="0"/>
                <a:ea typeface="Arial Unicode MS" panose="020B0604020202020204" pitchFamily="34" charset="-128"/>
                <a:cs typeface="Arial Unicode MS" panose="020B0604020202020204" pitchFamily="34" charset="-128"/>
              </a:rPr>
              <a:t>BigCommerce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5"/>
          <p:cNvGrpSpPr/>
          <p:nvPr/>
        </p:nvGrpSpPr>
        <p:grpSpPr>
          <a:xfrm>
            <a:off x="719993" y="3012132"/>
            <a:ext cx="1215620" cy="1938564"/>
            <a:chOff x="4479125" y="1922025"/>
            <a:chExt cx="384775" cy="613625"/>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endParaRPr/>
            </a:p>
          </p:txBody>
        </p:sp>
      </p:grpSp>
      <p:grpSp>
        <p:nvGrpSpPr>
          <p:cNvPr id="688" name="Google Shape;688;p45"/>
          <p:cNvGrpSpPr/>
          <p:nvPr/>
        </p:nvGrpSpPr>
        <p:grpSpPr>
          <a:xfrm>
            <a:off x="7880579" y="1374681"/>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13" name="Google Shape;713;p45"/>
          <p:cNvGrpSpPr/>
          <p:nvPr/>
        </p:nvGrpSpPr>
        <p:grpSpPr>
          <a:xfrm>
            <a:off x="449509" y="368056"/>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38" name="Google Shape;738;p45"/>
          <p:cNvGrpSpPr/>
          <p:nvPr/>
        </p:nvGrpSpPr>
        <p:grpSpPr>
          <a:xfrm>
            <a:off x="7285355" y="4606956"/>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763" name="Google Shape;763;p45"/>
          <p:cNvGrpSpPr/>
          <p:nvPr/>
        </p:nvGrpSpPr>
        <p:grpSpPr>
          <a:xfrm>
            <a:off x="1273015" y="382556"/>
            <a:ext cx="80672" cy="1321569"/>
            <a:chOff x="240800" y="2611388"/>
            <a:chExt cx="14075" cy="245512"/>
          </a:xfrm>
        </p:grpSpPr>
        <p:sp>
          <p:nvSpPr>
            <p:cNvPr id="764" name="Google Shape;764;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765" name="Google Shape;765;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6" name="Google Shape;766;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7" name="Google Shape;767;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aphicFrame>
        <p:nvGraphicFramePr>
          <p:cNvPr id="5" name="Chart 4">
            <a:extLst>
              <a:ext uri="{FF2B5EF4-FFF2-40B4-BE49-F238E27FC236}">
                <a16:creationId xmlns:a16="http://schemas.microsoft.com/office/drawing/2014/main" id="{1FFB617E-3736-4E29-8D7E-F32DD51F91C8}"/>
              </a:ext>
            </a:extLst>
          </p:cNvPr>
          <p:cNvGraphicFramePr/>
          <p:nvPr>
            <p:extLst>
              <p:ext uri="{D42A27DB-BD31-4B8C-83A1-F6EECF244321}">
                <p14:modId xmlns:p14="http://schemas.microsoft.com/office/powerpoint/2010/main" val="2653454324"/>
              </p:ext>
            </p:extLst>
          </p:nvPr>
        </p:nvGraphicFramePr>
        <p:xfrm>
          <a:off x="1446909" y="382556"/>
          <a:ext cx="6293091" cy="43542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0925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0E0F542C-D647-469E-9635-4F984E378EAC}"/>
              </a:ext>
            </a:extLst>
          </p:cNvPr>
          <p:cNvSpPr txBox="1"/>
          <p:nvPr/>
        </p:nvSpPr>
        <p:spPr>
          <a:xfrm>
            <a:off x="1384713" y="455165"/>
            <a:ext cx="3326435" cy="461665"/>
          </a:xfrm>
          <a:prstGeom prst="rect">
            <a:avLst/>
          </a:prstGeom>
          <a:noFill/>
        </p:spPr>
        <p:txBody>
          <a:bodyPr wrap="square" rtlCol="0">
            <a:spAutoFit/>
          </a:bodyPr>
          <a:lstStyle/>
          <a:p>
            <a:r>
              <a:rPr lang="en-US" sz="2400" dirty="0">
                <a:solidFill>
                  <a:schemeClr val="bg1"/>
                </a:solidFill>
                <a:latin typeface="Bahnschrift Light" panose="020B0502040204020203" pitchFamily="34" charset="0"/>
                <a:cs typeface="Times New Roman" panose="02020603050405020304" pitchFamily="18" charset="0"/>
              </a:rPr>
              <a:t>Is E-commerce Safe !</a:t>
            </a:r>
            <a:endParaRPr lang="en-IN" sz="2400" dirty="0">
              <a:solidFill>
                <a:schemeClr val="bg1"/>
              </a:solidFill>
              <a:latin typeface="Bahnschrift Light" panose="020B0502040204020203" pitchFamily="34" charset="0"/>
              <a:cs typeface="Times New Roman" panose="02020603050405020304" pitchFamily="18" charset="0"/>
            </a:endParaRPr>
          </a:p>
        </p:txBody>
      </p:sp>
      <p:grpSp>
        <p:nvGrpSpPr>
          <p:cNvPr id="28" name="Google Shape;763;p45">
            <a:extLst>
              <a:ext uri="{FF2B5EF4-FFF2-40B4-BE49-F238E27FC236}">
                <a16:creationId xmlns:a16="http://schemas.microsoft.com/office/drawing/2014/main" id="{B6A876D9-84BC-40C9-AAC1-46A81161C579}"/>
              </a:ext>
            </a:extLst>
          </p:cNvPr>
          <p:cNvGrpSpPr/>
          <p:nvPr/>
        </p:nvGrpSpPr>
        <p:grpSpPr>
          <a:xfrm rot="16200000">
            <a:off x="2079616" y="360703"/>
            <a:ext cx="74872" cy="1321569"/>
            <a:chOff x="240800" y="2611388"/>
            <a:chExt cx="14075" cy="245512"/>
          </a:xfrm>
        </p:grpSpPr>
        <p:sp>
          <p:nvSpPr>
            <p:cNvPr id="29" name="Google Shape;764;p45">
              <a:extLst>
                <a:ext uri="{FF2B5EF4-FFF2-40B4-BE49-F238E27FC236}">
                  <a16:creationId xmlns:a16="http://schemas.microsoft.com/office/drawing/2014/main" id="{98273ACB-0D2D-4C74-BFA8-125F1D87B20A}"/>
                </a:ext>
              </a:extLst>
            </p:cNvPr>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 name="Google Shape;765;p45">
              <a:extLst>
                <a:ext uri="{FF2B5EF4-FFF2-40B4-BE49-F238E27FC236}">
                  <a16:creationId xmlns:a16="http://schemas.microsoft.com/office/drawing/2014/main" id="{37AFBBE9-2603-4351-8F7A-AA4162C11AC2}"/>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 name="Google Shape;766;p45">
              <a:extLst>
                <a:ext uri="{FF2B5EF4-FFF2-40B4-BE49-F238E27FC236}">
                  <a16:creationId xmlns:a16="http://schemas.microsoft.com/office/drawing/2014/main" id="{898658B4-6AE6-40A4-81C2-2F5B1B333346}"/>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 name="Google Shape;767;p45">
              <a:extLst>
                <a:ext uri="{FF2B5EF4-FFF2-40B4-BE49-F238E27FC236}">
                  <a16:creationId xmlns:a16="http://schemas.microsoft.com/office/drawing/2014/main" id="{48E02B7E-901D-491F-94B7-61294E16C348}"/>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33" name="TextBox 32">
            <a:extLst>
              <a:ext uri="{FF2B5EF4-FFF2-40B4-BE49-F238E27FC236}">
                <a16:creationId xmlns:a16="http://schemas.microsoft.com/office/drawing/2014/main" id="{FDC93DFE-CBE9-489E-B631-9FE329FDF3C8}"/>
              </a:ext>
            </a:extLst>
          </p:cNvPr>
          <p:cNvSpPr txBox="1"/>
          <p:nvPr/>
        </p:nvSpPr>
        <p:spPr>
          <a:xfrm>
            <a:off x="1284312" y="1466064"/>
            <a:ext cx="4771931" cy="2462213"/>
          </a:xfrm>
          <a:prstGeom prst="rect">
            <a:avLst/>
          </a:prstGeom>
          <a:noFill/>
        </p:spPr>
        <p:txBody>
          <a:bodyPr wrap="square" rtlCol="0">
            <a:spAutoFit/>
          </a:bodyPr>
          <a:lstStyle/>
          <a:p>
            <a:r>
              <a:rPr lang="en-US" dirty="0">
                <a:solidFill>
                  <a:schemeClr val="bg1"/>
                </a:solidFill>
                <a:latin typeface="Bahnschrift Light" panose="020B0502040204020203" pitchFamily="34" charset="0"/>
              </a:rPr>
              <a:t>“Yes, ecommerce is safer than ever before.”</a:t>
            </a:r>
          </a:p>
          <a:p>
            <a:endParaRPr lang="en-US" dirty="0">
              <a:solidFill>
                <a:schemeClr val="bg1"/>
              </a:solidFill>
              <a:latin typeface="Bahnschrift Light" panose="020B0502040204020203" pitchFamily="34" charset="0"/>
            </a:endParaRPr>
          </a:p>
          <a:p>
            <a:r>
              <a:rPr lang="en-US" dirty="0">
                <a:solidFill>
                  <a:schemeClr val="bg1"/>
                </a:solidFill>
                <a:latin typeface="Bahnschrift Light" panose="020B0502040204020203" pitchFamily="34" charset="0"/>
              </a:rPr>
              <a:t>With the help of multi-layered ecommerce security, monitored transactions, regular PCI scans, SSL certification, protection against DoS/DDoS attacks, and hosting solutions that are PCI compliant, ecommerce stores can offer shoppers the peace of mind that their online purchases are made in a safe and secure environment.</a:t>
            </a:r>
          </a:p>
          <a:p>
            <a:br>
              <a:rPr lang="en-US" dirty="0">
                <a:latin typeface="Bahnschrift Light" panose="020B0502040204020203" pitchFamily="34" charset="0"/>
              </a:rPr>
            </a:br>
            <a:endParaRPr lang="en-IN" dirty="0">
              <a:solidFill>
                <a:schemeClr val="bg1"/>
              </a:solidFill>
              <a:latin typeface="Bahnschrift Light" panose="020B0502040204020203" pitchFamily="34" charset="0"/>
            </a:endParaRPr>
          </a:p>
        </p:txBody>
      </p:sp>
      <p:pic>
        <p:nvPicPr>
          <p:cNvPr id="35" name="Picture 34">
            <a:extLst>
              <a:ext uri="{FF2B5EF4-FFF2-40B4-BE49-F238E27FC236}">
                <a16:creationId xmlns:a16="http://schemas.microsoft.com/office/drawing/2014/main" id="{FDDE38BC-A41A-4783-9353-EA60446FB403}"/>
              </a:ext>
            </a:extLst>
          </p:cNvPr>
          <p:cNvPicPr>
            <a:picLocks noChangeAspect="1"/>
          </p:cNvPicPr>
          <p:nvPr/>
        </p:nvPicPr>
        <p:blipFill>
          <a:blip r:embed="rId2"/>
          <a:stretch>
            <a:fillRect/>
          </a:stretch>
        </p:blipFill>
        <p:spPr>
          <a:xfrm>
            <a:off x="4799161" y="984050"/>
            <a:ext cx="5328064" cy="2664032"/>
          </a:xfrm>
          <a:prstGeom prst="rect">
            <a:avLst/>
          </a:prstGeom>
        </p:spPr>
      </p:pic>
      <p:grpSp>
        <p:nvGrpSpPr>
          <p:cNvPr id="61" name="Google Shape;713;p45">
            <a:extLst>
              <a:ext uri="{FF2B5EF4-FFF2-40B4-BE49-F238E27FC236}">
                <a16:creationId xmlns:a16="http://schemas.microsoft.com/office/drawing/2014/main" id="{A9A42264-AB02-4315-BB38-EFF8232AAF8A}"/>
              </a:ext>
            </a:extLst>
          </p:cNvPr>
          <p:cNvGrpSpPr/>
          <p:nvPr/>
        </p:nvGrpSpPr>
        <p:grpSpPr>
          <a:xfrm>
            <a:off x="449509" y="368056"/>
            <a:ext cx="541000" cy="741197"/>
            <a:chOff x="1148622" y="1207755"/>
            <a:chExt cx="541000" cy="741197"/>
          </a:xfrm>
        </p:grpSpPr>
        <p:sp>
          <p:nvSpPr>
            <p:cNvPr id="62" name="Google Shape;714;p45">
              <a:extLst>
                <a:ext uri="{FF2B5EF4-FFF2-40B4-BE49-F238E27FC236}">
                  <a16:creationId xmlns:a16="http://schemas.microsoft.com/office/drawing/2014/main" id="{387890A6-EE31-44FF-B0F4-08078C7D7514}"/>
                </a:ext>
              </a:extLst>
            </p:cNvPr>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3" name="Google Shape;715;p45">
              <a:extLst>
                <a:ext uri="{FF2B5EF4-FFF2-40B4-BE49-F238E27FC236}">
                  <a16:creationId xmlns:a16="http://schemas.microsoft.com/office/drawing/2014/main" id="{33D67F4D-1552-497A-BFAF-848DBB12AC57}"/>
                </a:ext>
              </a:extLst>
            </p:cNvPr>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 name="Google Shape;716;p45">
              <a:extLst>
                <a:ext uri="{FF2B5EF4-FFF2-40B4-BE49-F238E27FC236}">
                  <a16:creationId xmlns:a16="http://schemas.microsoft.com/office/drawing/2014/main" id="{4E7E6483-FA07-45C3-A161-06F7A4B52887}"/>
                </a:ext>
              </a:extLst>
            </p:cNvPr>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 name="Google Shape;717;p45">
              <a:extLst>
                <a:ext uri="{FF2B5EF4-FFF2-40B4-BE49-F238E27FC236}">
                  <a16:creationId xmlns:a16="http://schemas.microsoft.com/office/drawing/2014/main" id="{332EB44F-B836-43D3-A47B-DAB66C43FA84}"/>
                </a:ext>
              </a:extLst>
            </p:cNvPr>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 name="Google Shape;718;p45">
              <a:extLst>
                <a:ext uri="{FF2B5EF4-FFF2-40B4-BE49-F238E27FC236}">
                  <a16:creationId xmlns:a16="http://schemas.microsoft.com/office/drawing/2014/main" id="{9A77CFBD-DFAB-4290-8EDD-393C0DE8D77B}"/>
                </a:ext>
              </a:extLst>
            </p:cNvPr>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7" name="Google Shape;719;p45">
              <a:extLst>
                <a:ext uri="{FF2B5EF4-FFF2-40B4-BE49-F238E27FC236}">
                  <a16:creationId xmlns:a16="http://schemas.microsoft.com/office/drawing/2014/main" id="{521D87CC-6C27-4C1C-8856-35EC4685BA31}"/>
                </a:ext>
              </a:extLst>
            </p:cNvPr>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8" name="Google Shape;720;p45">
              <a:extLst>
                <a:ext uri="{FF2B5EF4-FFF2-40B4-BE49-F238E27FC236}">
                  <a16:creationId xmlns:a16="http://schemas.microsoft.com/office/drawing/2014/main" id="{D5527ED6-C735-4CEE-BC43-B6A163A50DB8}"/>
                </a:ext>
              </a:extLst>
            </p:cNvPr>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 name="Google Shape;721;p45">
              <a:extLst>
                <a:ext uri="{FF2B5EF4-FFF2-40B4-BE49-F238E27FC236}">
                  <a16:creationId xmlns:a16="http://schemas.microsoft.com/office/drawing/2014/main" id="{8730896D-4E53-4B7E-B040-8D54FA4C11DD}"/>
                </a:ext>
              </a:extLst>
            </p:cNvPr>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722;p45">
              <a:extLst>
                <a:ext uri="{FF2B5EF4-FFF2-40B4-BE49-F238E27FC236}">
                  <a16:creationId xmlns:a16="http://schemas.microsoft.com/office/drawing/2014/main" id="{22DFAEB6-6473-4AA3-B8D0-0402C0E86DE0}"/>
                </a:ext>
              </a:extLst>
            </p:cNvPr>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723;p45">
              <a:extLst>
                <a:ext uri="{FF2B5EF4-FFF2-40B4-BE49-F238E27FC236}">
                  <a16:creationId xmlns:a16="http://schemas.microsoft.com/office/drawing/2014/main" id="{A5C178A1-6557-4169-AAD6-ECCB63202E74}"/>
                </a:ext>
              </a:extLst>
            </p:cNvPr>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724;p45">
              <a:extLst>
                <a:ext uri="{FF2B5EF4-FFF2-40B4-BE49-F238E27FC236}">
                  <a16:creationId xmlns:a16="http://schemas.microsoft.com/office/drawing/2014/main" id="{78DE5C6B-E66F-424B-ACC6-793896AA054B}"/>
                </a:ext>
              </a:extLst>
            </p:cNvPr>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725;p45">
              <a:extLst>
                <a:ext uri="{FF2B5EF4-FFF2-40B4-BE49-F238E27FC236}">
                  <a16:creationId xmlns:a16="http://schemas.microsoft.com/office/drawing/2014/main" id="{3FB731D7-9F2B-4B2B-8248-2CEA0708D70E}"/>
                </a:ext>
              </a:extLst>
            </p:cNvPr>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726;p45">
              <a:extLst>
                <a:ext uri="{FF2B5EF4-FFF2-40B4-BE49-F238E27FC236}">
                  <a16:creationId xmlns:a16="http://schemas.microsoft.com/office/drawing/2014/main" id="{B7B49ADE-4376-4C24-82E4-A9EE3EAA75A2}"/>
                </a:ext>
              </a:extLst>
            </p:cNvPr>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727;p45">
              <a:extLst>
                <a:ext uri="{FF2B5EF4-FFF2-40B4-BE49-F238E27FC236}">
                  <a16:creationId xmlns:a16="http://schemas.microsoft.com/office/drawing/2014/main" id="{25449C57-99DE-4332-B266-1B023723E0E4}"/>
                </a:ext>
              </a:extLst>
            </p:cNvPr>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728;p45">
              <a:extLst>
                <a:ext uri="{FF2B5EF4-FFF2-40B4-BE49-F238E27FC236}">
                  <a16:creationId xmlns:a16="http://schemas.microsoft.com/office/drawing/2014/main" id="{50444C5E-C2C6-45A7-9BDF-0D6D0E51C5BF}"/>
                </a:ext>
              </a:extLst>
            </p:cNvPr>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729;p45">
              <a:extLst>
                <a:ext uri="{FF2B5EF4-FFF2-40B4-BE49-F238E27FC236}">
                  <a16:creationId xmlns:a16="http://schemas.microsoft.com/office/drawing/2014/main" id="{67425179-37C6-4A39-9D19-B68B6F2B46B4}"/>
                </a:ext>
              </a:extLst>
            </p:cNvPr>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730;p45">
              <a:extLst>
                <a:ext uri="{FF2B5EF4-FFF2-40B4-BE49-F238E27FC236}">
                  <a16:creationId xmlns:a16="http://schemas.microsoft.com/office/drawing/2014/main" id="{5B1B95D4-35A9-4AD7-9AA5-7EAFF0FA5002}"/>
                </a:ext>
              </a:extLst>
            </p:cNvPr>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 name="Google Shape;731;p45">
              <a:extLst>
                <a:ext uri="{FF2B5EF4-FFF2-40B4-BE49-F238E27FC236}">
                  <a16:creationId xmlns:a16="http://schemas.microsoft.com/office/drawing/2014/main" id="{D5D9DE16-565D-4E4E-8830-F2AE8D60EF8F}"/>
                </a:ext>
              </a:extLst>
            </p:cNvPr>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0" name="Google Shape;732;p45">
              <a:extLst>
                <a:ext uri="{FF2B5EF4-FFF2-40B4-BE49-F238E27FC236}">
                  <a16:creationId xmlns:a16="http://schemas.microsoft.com/office/drawing/2014/main" id="{AD8A58D4-35A2-44E0-9A98-4B8D162212E9}"/>
                </a:ext>
              </a:extLst>
            </p:cNvPr>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1" name="Google Shape;733;p45">
              <a:extLst>
                <a:ext uri="{FF2B5EF4-FFF2-40B4-BE49-F238E27FC236}">
                  <a16:creationId xmlns:a16="http://schemas.microsoft.com/office/drawing/2014/main" id="{67A0880D-B095-43C6-BEAB-20560AFB6E33}"/>
                </a:ext>
              </a:extLst>
            </p:cNvPr>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2" name="Google Shape;734;p45">
              <a:extLst>
                <a:ext uri="{FF2B5EF4-FFF2-40B4-BE49-F238E27FC236}">
                  <a16:creationId xmlns:a16="http://schemas.microsoft.com/office/drawing/2014/main" id="{E76E3606-F5E9-4575-A657-A12973D54A7E}"/>
                </a:ext>
              </a:extLst>
            </p:cNvPr>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3" name="Google Shape;735;p45">
              <a:extLst>
                <a:ext uri="{FF2B5EF4-FFF2-40B4-BE49-F238E27FC236}">
                  <a16:creationId xmlns:a16="http://schemas.microsoft.com/office/drawing/2014/main" id="{F13E4168-19CF-4406-9CBF-B096D89C7D5F}"/>
                </a:ext>
              </a:extLst>
            </p:cNvPr>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 name="Google Shape;736;p45">
              <a:extLst>
                <a:ext uri="{FF2B5EF4-FFF2-40B4-BE49-F238E27FC236}">
                  <a16:creationId xmlns:a16="http://schemas.microsoft.com/office/drawing/2014/main" id="{83FCCB9B-E8D0-440B-A305-BCD9A7ABF314}"/>
                </a:ext>
              </a:extLst>
            </p:cNvPr>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5" name="Google Shape;737;p45">
              <a:extLst>
                <a:ext uri="{FF2B5EF4-FFF2-40B4-BE49-F238E27FC236}">
                  <a16:creationId xmlns:a16="http://schemas.microsoft.com/office/drawing/2014/main" id="{30231894-D37A-4665-B570-38A9E84A1022}"/>
                </a:ext>
              </a:extLst>
            </p:cNvPr>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86" name="Google Shape;738;p45">
            <a:extLst>
              <a:ext uri="{FF2B5EF4-FFF2-40B4-BE49-F238E27FC236}">
                <a16:creationId xmlns:a16="http://schemas.microsoft.com/office/drawing/2014/main" id="{CCB77F36-4A90-47DA-8F8F-C168B6348BC1}"/>
              </a:ext>
            </a:extLst>
          </p:cNvPr>
          <p:cNvGrpSpPr/>
          <p:nvPr/>
        </p:nvGrpSpPr>
        <p:grpSpPr>
          <a:xfrm>
            <a:off x="7285355" y="4606956"/>
            <a:ext cx="543432" cy="741197"/>
            <a:chOff x="2878829" y="3023092"/>
            <a:chExt cx="543432" cy="741197"/>
          </a:xfrm>
        </p:grpSpPr>
        <p:sp>
          <p:nvSpPr>
            <p:cNvPr id="87" name="Google Shape;739;p45">
              <a:extLst>
                <a:ext uri="{FF2B5EF4-FFF2-40B4-BE49-F238E27FC236}">
                  <a16:creationId xmlns:a16="http://schemas.microsoft.com/office/drawing/2014/main" id="{BF67FB14-94E7-494F-891D-C5713EA5E21A}"/>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8" name="Google Shape;740;p45">
              <a:extLst>
                <a:ext uri="{FF2B5EF4-FFF2-40B4-BE49-F238E27FC236}">
                  <a16:creationId xmlns:a16="http://schemas.microsoft.com/office/drawing/2014/main" id="{A460315C-E568-4A87-87E6-59B19DE2635C}"/>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9" name="Google Shape;741;p45">
              <a:extLst>
                <a:ext uri="{FF2B5EF4-FFF2-40B4-BE49-F238E27FC236}">
                  <a16:creationId xmlns:a16="http://schemas.microsoft.com/office/drawing/2014/main" id="{5B00A4F2-E70E-45D8-BB60-84F1A59099B8}"/>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0" name="Google Shape;742;p45">
              <a:extLst>
                <a:ext uri="{FF2B5EF4-FFF2-40B4-BE49-F238E27FC236}">
                  <a16:creationId xmlns:a16="http://schemas.microsoft.com/office/drawing/2014/main" id="{4C5C9F2A-E530-4856-B55A-048326DBC2EC}"/>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 name="Google Shape;743;p45">
              <a:extLst>
                <a:ext uri="{FF2B5EF4-FFF2-40B4-BE49-F238E27FC236}">
                  <a16:creationId xmlns:a16="http://schemas.microsoft.com/office/drawing/2014/main" id="{B724A4F1-CDB4-4F07-AFDD-1A40549B9447}"/>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 name="Google Shape;744;p45">
              <a:extLst>
                <a:ext uri="{FF2B5EF4-FFF2-40B4-BE49-F238E27FC236}">
                  <a16:creationId xmlns:a16="http://schemas.microsoft.com/office/drawing/2014/main" id="{B19B1B73-B344-46FA-93D7-BE07C0EE8835}"/>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 name="Google Shape;745;p45">
              <a:extLst>
                <a:ext uri="{FF2B5EF4-FFF2-40B4-BE49-F238E27FC236}">
                  <a16:creationId xmlns:a16="http://schemas.microsoft.com/office/drawing/2014/main" id="{80341B0F-7C3D-454E-9097-4DEACF55EE59}"/>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 name="Google Shape;746;p45">
              <a:extLst>
                <a:ext uri="{FF2B5EF4-FFF2-40B4-BE49-F238E27FC236}">
                  <a16:creationId xmlns:a16="http://schemas.microsoft.com/office/drawing/2014/main" id="{92F286FB-3DDE-426C-A25D-8B1943D762CD}"/>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 name="Google Shape;747;p45">
              <a:extLst>
                <a:ext uri="{FF2B5EF4-FFF2-40B4-BE49-F238E27FC236}">
                  <a16:creationId xmlns:a16="http://schemas.microsoft.com/office/drawing/2014/main" id="{E7D654EA-EA15-4476-9C26-C7028AEFE6AC}"/>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 name="Google Shape;748;p45">
              <a:extLst>
                <a:ext uri="{FF2B5EF4-FFF2-40B4-BE49-F238E27FC236}">
                  <a16:creationId xmlns:a16="http://schemas.microsoft.com/office/drawing/2014/main" id="{C6650B8D-9DF1-43D3-B518-5504A8463B4A}"/>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 name="Google Shape;749;p45">
              <a:extLst>
                <a:ext uri="{FF2B5EF4-FFF2-40B4-BE49-F238E27FC236}">
                  <a16:creationId xmlns:a16="http://schemas.microsoft.com/office/drawing/2014/main" id="{6EFAFB8E-FC1E-467B-A956-97F9C2EB30A2}"/>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 name="Google Shape;750;p45">
              <a:extLst>
                <a:ext uri="{FF2B5EF4-FFF2-40B4-BE49-F238E27FC236}">
                  <a16:creationId xmlns:a16="http://schemas.microsoft.com/office/drawing/2014/main" id="{5B1EF15B-2E04-4A60-B62A-F49797201D63}"/>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 name="Google Shape;751;p45">
              <a:extLst>
                <a:ext uri="{FF2B5EF4-FFF2-40B4-BE49-F238E27FC236}">
                  <a16:creationId xmlns:a16="http://schemas.microsoft.com/office/drawing/2014/main" id="{842DEC1B-D1B3-4885-BAA6-9A1BE7AB0B93}"/>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 name="Google Shape;752;p45">
              <a:extLst>
                <a:ext uri="{FF2B5EF4-FFF2-40B4-BE49-F238E27FC236}">
                  <a16:creationId xmlns:a16="http://schemas.microsoft.com/office/drawing/2014/main" id="{1E3A017C-43AA-4240-9CB8-57B687799488}"/>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 name="Google Shape;753;p45">
              <a:extLst>
                <a:ext uri="{FF2B5EF4-FFF2-40B4-BE49-F238E27FC236}">
                  <a16:creationId xmlns:a16="http://schemas.microsoft.com/office/drawing/2014/main" id="{C4413F6B-EDF7-408D-924B-F1C0CBE8C01B}"/>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 name="Google Shape;754;p45">
              <a:extLst>
                <a:ext uri="{FF2B5EF4-FFF2-40B4-BE49-F238E27FC236}">
                  <a16:creationId xmlns:a16="http://schemas.microsoft.com/office/drawing/2014/main" id="{0394BA4A-2AFC-4377-B182-7EC62C2D25A7}"/>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 name="Google Shape;755;p45">
              <a:extLst>
                <a:ext uri="{FF2B5EF4-FFF2-40B4-BE49-F238E27FC236}">
                  <a16:creationId xmlns:a16="http://schemas.microsoft.com/office/drawing/2014/main" id="{F8C22F8E-177D-4707-8FDE-D7251FCA5DAA}"/>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 name="Google Shape;756;p45">
              <a:extLst>
                <a:ext uri="{FF2B5EF4-FFF2-40B4-BE49-F238E27FC236}">
                  <a16:creationId xmlns:a16="http://schemas.microsoft.com/office/drawing/2014/main" id="{0B70BFFC-0644-43B9-A4A2-FCF75E372579}"/>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5" name="Google Shape;757;p45">
              <a:extLst>
                <a:ext uri="{FF2B5EF4-FFF2-40B4-BE49-F238E27FC236}">
                  <a16:creationId xmlns:a16="http://schemas.microsoft.com/office/drawing/2014/main" id="{0D30AC10-E898-4560-98BC-512C66070CC4}"/>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6" name="Google Shape;758;p45">
              <a:extLst>
                <a:ext uri="{FF2B5EF4-FFF2-40B4-BE49-F238E27FC236}">
                  <a16:creationId xmlns:a16="http://schemas.microsoft.com/office/drawing/2014/main" id="{06FDB0F1-EA46-4A46-9267-7A97D47BB784}"/>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 name="Google Shape;759;p45">
              <a:extLst>
                <a:ext uri="{FF2B5EF4-FFF2-40B4-BE49-F238E27FC236}">
                  <a16:creationId xmlns:a16="http://schemas.microsoft.com/office/drawing/2014/main" id="{E9BBFC68-D4EC-43CD-B019-28561B5B2A59}"/>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 name="Google Shape;760;p45">
              <a:extLst>
                <a:ext uri="{FF2B5EF4-FFF2-40B4-BE49-F238E27FC236}">
                  <a16:creationId xmlns:a16="http://schemas.microsoft.com/office/drawing/2014/main" id="{77438EF8-057A-44A9-8857-BAC19FF9125D}"/>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 name="Google Shape;761;p45">
              <a:extLst>
                <a:ext uri="{FF2B5EF4-FFF2-40B4-BE49-F238E27FC236}">
                  <a16:creationId xmlns:a16="http://schemas.microsoft.com/office/drawing/2014/main" id="{C5D9F644-8827-4E25-9A50-9C3D031DFFD2}"/>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 name="Google Shape;762;p45">
              <a:extLst>
                <a:ext uri="{FF2B5EF4-FFF2-40B4-BE49-F238E27FC236}">
                  <a16:creationId xmlns:a16="http://schemas.microsoft.com/office/drawing/2014/main" id="{57CD52C5-3E15-4339-A647-3BB610DB0387}"/>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967456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047B67-89ED-4BE3-A1FF-6E104E1F6E03}"/>
              </a:ext>
            </a:extLst>
          </p:cNvPr>
          <p:cNvSpPr txBox="1"/>
          <p:nvPr/>
        </p:nvSpPr>
        <p:spPr>
          <a:xfrm>
            <a:off x="1338332" y="448541"/>
            <a:ext cx="3876401" cy="461665"/>
          </a:xfrm>
          <a:prstGeom prst="rect">
            <a:avLst/>
          </a:prstGeom>
          <a:noFill/>
        </p:spPr>
        <p:txBody>
          <a:bodyPr wrap="square" rtlCol="0">
            <a:spAutoFit/>
          </a:bodyPr>
          <a:lstStyle/>
          <a:p>
            <a:r>
              <a:rPr lang="en-US" sz="2400" dirty="0">
                <a:solidFill>
                  <a:schemeClr val="bg1"/>
                </a:solidFill>
                <a:latin typeface="Bahnschrift Light" panose="020B0502040204020203" pitchFamily="34" charset="0"/>
                <a:cs typeface="Times New Roman" panose="02020603050405020304" pitchFamily="18" charset="0"/>
              </a:rPr>
              <a:t>Features of E-commerce</a:t>
            </a:r>
            <a:endParaRPr lang="en-IN" sz="2400" dirty="0">
              <a:solidFill>
                <a:schemeClr val="bg1"/>
              </a:solidFill>
              <a:latin typeface="Bahnschrift Light" panose="020B0502040204020203" pitchFamily="34" charset="0"/>
              <a:cs typeface="Times New Roman" panose="02020603050405020304" pitchFamily="18" charset="0"/>
            </a:endParaRPr>
          </a:p>
        </p:txBody>
      </p:sp>
      <p:grpSp>
        <p:nvGrpSpPr>
          <p:cNvPr id="5" name="Google Shape;763;p45">
            <a:extLst>
              <a:ext uri="{FF2B5EF4-FFF2-40B4-BE49-F238E27FC236}">
                <a16:creationId xmlns:a16="http://schemas.microsoft.com/office/drawing/2014/main" id="{CBF660B5-C931-43BD-92AD-2B9BB5660E4A}"/>
              </a:ext>
            </a:extLst>
          </p:cNvPr>
          <p:cNvGrpSpPr/>
          <p:nvPr/>
        </p:nvGrpSpPr>
        <p:grpSpPr>
          <a:xfrm rot="16200000">
            <a:off x="2079616" y="360703"/>
            <a:ext cx="74872" cy="1321569"/>
            <a:chOff x="240800" y="2611388"/>
            <a:chExt cx="14075" cy="245512"/>
          </a:xfrm>
        </p:grpSpPr>
        <p:sp>
          <p:nvSpPr>
            <p:cNvPr id="6" name="Google Shape;764;p45">
              <a:extLst>
                <a:ext uri="{FF2B5EF4-FFF2-40B4-BE49-F238E27FC236}">
                  <a16:creationId xmlns:a16="http://schemas.microsoft.com/office/drawing/2014/main" id="{E94EFCCA-CF6E-44D8-B975-A41AC249AC4B}"/>
                </a:ext>
              </a:extLst>
            </p:cNvPr>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 name="Google Shape;765;p45">
              <a:extLst>
                <a:ext uri="{FF2B5EF4-FFF2-40B4-BE49-F238E27FC236}">
                  <a16:creationId xmlns:a16="http://schemas.microsoft.com/office/drawing/2014/main" id="{D62D3F1F-ECE0-41FF-A023-5AE65DC5DBA2}"/>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 name="Google Shape;766;p45">
              <a:extLst>
                <a:ext uri="{FF2B5EF4-FFF2-40B4-BE49-F238E27FC236}">
                  <a16:creationId xmlns:a16="http://schemas.microsoft.com/office/drawing/2014/main" id="{2A9A31B3-25F6-40A8-A0FD-A74E73B3BC81}"/>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 name="Google Shape;767;p45">
              <a:extLst>
                <a:ext uri="{FF2B5EF4-FFF2-40B4-BE49-F238E27FC236}">
                  <a16:creationId xmlns:a16="http://schemas.microsoft.com/office/drawing/2014/main" id="{C2061E8E-C33D-4A59-8993-2C22E8809620}"/>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4" name="Google Shape;2005;p59">
            <a:extLst>
              <a:ext uri="{FF2B5EF4-FFF2-40B4-BE49-F238E27FC236}">
                <a16:creationId xmlns:a16="http://schemas.microsoft.com/office/drawing/2014/main" id="{9B7539C5-CBCB-4E70-BF7D-440A706E0CA2}"/>
              </a:ext>
            </a:extLst>
          </p:cNvPr>
          <p:cNvGrpSpPr/>
          <p:nvPr/>
        </p:nvGrpSpPr>
        <p:grpSpPr>
          <a:xfrm>
            <a:off x="2171935" y="1393258"/>
            <a:ext cx="1476720" cy="399245"/>
            <a:chOff x="4571999" y="2944750"/>
            <a:chExt cx="828000" cy="585900"/>
          </a:xfrm>
        </p:grpSpPr>
        <p:sp>
          <p:nvSpPr>
            <p:cNvPr id="15" name="Google Shape;2006;p59">
              <a:extLst>
                <a:ext uri="{FF2B5EF4-FFF2-40B4-BE49-F238E27FC236}">
                  <a16:creationId xmlns:a16="http://schemas.microsoft.com/office/drawing/2014/main" id="{527911D7-0279-4375-B8A1-A8690CD48FE1}"/>
                </a:ext>
              </a:extLst>
            </p:cNvPr>
            <p:cNvSpPr/>
            <p:nvPr/>
          </p:nvSpPr>
          <p:spPr>
            <a:xfrm>
              <a:off x="4571999" y="2944750"/>
              <a:ext cx="828000" cy="585900"/>
            </a:xfrm>
            <a:prstGeom prst="round2DiagRect">
              <a:avLst>
                <a:gd name="adj1" fmla="val 16667"/>
                <a:gd name="adj2" fmla="val 0"/>
              </a:avLst>
            </a:prstGeom>
            <a:solidFill>
              <a:srgbClr val="FFFFFF">
                <a:alpha val="129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16" name="Google Shape;2007;p59">
              <a:extLst>
                <a:ext uri="{FF2B5EF4-FFF2-40B4-BE49-F238E27FC236}">
                  <a16:creationId xmlns:a16="http://schemas.microsoft.com/office/drawing/2014/main" id="{A4A50470-086E-4C60-B44A-9C8933E08B18}"/>
                </a:ext>
              </a:extLst>
            </p:cNvPr>
            <p:cNvSpPr/>
            <p:nvPr/>
          </p:nvSpPr>
          <p:spPr>
            <a:xfrm>
              <a:off x="4612163" y="3015209"/>
              <a:ext cx="747900" cy="449700"/>
            </a:xfrm>
            <a:prstGeom prst="round2DiagRect">
              <a:avLst>
                <a:gd name="adj1" fmla="val 16667"/>
                <a:gd name="adj2" fmla="val 0"/>
              </a:avLst>
            </a:prstGeom>
            <a:gradFill>
              <a:gsLst>
                <a:gs pos="0">
                  <a:srgbClr val="20124D"/>
                </a:gs>
                <a:gs pos="58999">
                  <a:srgbClr val="855673"/>
                </a:gs>
                <a:gs pos="100000">
                  <a:srgbClr val="EA9999"/>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23" name="Google Shape;2020;p59">
            <a:extLst>
              <a:ext uri="{FF2B5EF4-FFF2-40B4-BE49-F238E27FC236}">
                <a16:creationId xmlns:a16="http://schemas.microsoft.com/office/drawing/2014/main" id="{81AE35F8-B01A-4744-B86F-D8AF9872E52E}"/>
              </a:ext>
            </a:extLst>
          </p:cNvPr>
          <p:cNvSpPr txBox="1">
            <a:spLocks/>
          </p:cNvSpPr>
          <p:nvPr/>
        </p:nvSpPr>
        <p:spPr>
          <a:xfrm>
            <a:off x="2171937" y="1397588"/>
            <a:ext cx="1505505" cy="39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ctr">
              <a:spcAft>
                <a:spcPts val="1600"/>
              </a:spcAft>
              <a:buNone/>
            </a:pPr>
            <a:r>
              <a:rPr lang="en-IN" dirty="0">
                <a:latin typeface="Century Gothic" panose="020B0502020202020204" pitchFamily="34" charset="0"/>
                <a:ea typeface="Oswald"/>
                <a:cs typeface="Oswald"/>
                <a:sym typeface="Oswald"/>
              </a:rPr>
              <a:t>Easy to Use</a:t>
            </a:r>
          </a:p>
        </p:txBody>
      </p:sp>
      <p:sp>
        <p:nvSpPr>
          <p:cNvPr id="27" name="Google Shape;2102;p59">
            <a:extLst>
              <a:ext uri="{FF2B5EF4-FFF2-40B4-BE49-F238E27FC236}">
                <a16:creationId xmlns:a16="http://schemas.microsoft.com/office/drawing/2014/main" id="{B99A445B-02BB-456E-9D51-F1A5E04F1139}"/>
              </a:ext>
            </a:extLst>
          </p:cNvPr>
          <p:cNvSpPr/>
          <p:nvPr/>
        </p:nvSpPr>
        <p:spPr>
          <a:xfrm>
            <a:off x="4674204" y="1326643"/>
            <a:ext cx="3292200" cy="585300"/>
          </a:xfrm>
          <a:prstGeom prst="rect">
            <a:avLst/>
          </a:prstGeom>
          <a:noFill/>
          <a:ln>
            <a:noFill/>
          </a:ln>
        </p:spPr>
        <p:txBody>
          <a:bodyPr spcFirstLastPara="1" wrap="square" lIns="270000" tIns="91425" rIns="274300" bIns="91425" anchor="ctr" anchorCtr="0">
            <a:noAutofit/>
          </a:bodyPr>
          <a:lstStyle/>
          <a:p>
            <a:pPr lvl="0">
              <a:buSzPts val="1100"/>
            </a:pPr>
            <a:r>
              <a:rPr lang="en-US" sz="1200" dirty="0">
                <a:solidFill>
                  <a:schemeClr val="bg1"/>
                </a:solidFill>
                <a:latin typeface="Century Gothic" panose="020B0502020202020204" pitchFamily="34" charset="0"/>
              </a:rPr>
              <a:t>Simple navigation tools, easy checkout flows, etc.</a:t>
            </a:r>
            <a:endParaRPr sz="1100" dirty="0">
              <a:solidFill>
                <a:schemeClr val="bg1"/>
              </a:solidFill>
              <a:latin typeface="Century Gothic" panose="020B0502020202020204" pitchFamily="34" charset="0"/>
              <a:ea typeface="Raleway"/>
              <a:cs typeface="Raleway"/>
              <a:sym typeface="Raleway"/>
            </a:endParaRPr>
          </a:p>
        </p:txBody>
      </p:sp>
      <p:cxnSp>
        <p:nvCxnSpPr>
          <p:cNvPr id="31" name="Google Shape;2106;p59">
            <a:extLst>
              <a:ext uri="{FF2B5EF4-FFF2-40B4-BE49-F238E27FC236}">
                <a16:creationId xmlns:a16="http://schemas.microsoft.com/office/drawing/2014/main" id="{816E960C-EE2F-48E1-801C-C4A7363852FF}"/>
              </a:ext>
            </a:extLst>
          </p:cNvPr>
          <p:cNvCxnSpPr>
            <a:cxnSpLocks/>
          </p:cNvCxnSpPr>
          <p:nvPr/>
        </p:nvCxnSpPr>
        <p:spPr>
          <a:xfrm>
            <a:off x="3928771" y="1609899"/>
            <a:ext cx="685800" cy="0"/>
          </a:xfrm>
          <a:prstGeom prst="straightConnector1">
            <a:avLst/>
          </a:prstGeom>
          <a:noFill/>
          <a:ln w="19050" cap="flat" cmpd="sng">
            <a:solidFill>
              <a:schemeClr val="lt1"/>
            </a:solidFill>
            <a:prstDash val="solid"/>
            <a:round/>
            <a:headEnd type="none" w="med" len="med"/>
            <a:tailEnd type="oval" w="med" len="med"/>
          </a:ln>
        </p:spPr>
      </p:cxnSp>
      <p:grpSp>
        <p:nvGrpSpPr>
          <p:cNvPr id="38" name="Google Shape;2005;p59">
            <a:extLst>
              <a:ext uri="{FF2B5EF4-FFF2-40B4-BE49-F238E27FC236}">
                <a16:creationId xmlns:a16="http://schemas.microsoft.com/office/drawing/2014/main" id="{845C4514-CB40-48F3-A78E-EADFE0E2B6CA}"/>
              </a:ext>
            </a:extLst>
          </p:cNvPr>
          <p:cNvGrpSpPr/>
          <p:nvPr/>
        </p:nvGrpSpPr>
        <p:grpSpPr>
          <a:xfrm>
            <a:off x="2171935" y="1971366"/>
            <a:ext cx="1476720" cy="399245"/>
            <a:chOff x="4571999" y="2944750"/>
            <a:chExt cx="828000" cy="585900"/>
          </a:xfrm>
        </p:grpSpPr>
        <p:sp>
          <p:nvSpPr>
            <p:cNvPr id="39" name="Google Shape;2006;p59">
              <a:extLst>
                <a:ext uri="{FF2B5EF4-FFF2-40B4-BE49-F238E27FC236}">
                  <a16:creationId xmlns:a16="http://schemas.microsoft.com/office/drawing/2014/main" id="{C2E7B638-9BEC-4E4E-9B1D-C366B27EB246}"/>
                </a:ext>
              </a:extLst>
            </p:cNvPr>
            <p:cNvSpPr/>
            <p:nvPr/>
          </p:nvSpPr>
          <p:spPr>
            <a:xfrm>
              <a:off x="4571999" y="2944750"/>
              <a:ext cx="828000" cy="585900"/>
            </a:xfrm>
            <a:prstGeom prst="round2DiagRect">
              <a:avLst>
                <a:gd name="adj1" fmla="val 16667"/>
                <a:gd name="adj2" fmla="val 0"/>
              </a:avLst>
            </a:prstGeom>
            <a:solidFill>
              <a:srgbClr val="FFFFFF">
                <a:alpha val="129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40" name="Google Shape;2007;p59">
              <a:extLst>
                <a:ext uri="{FF2B5EF4-FFF2-40B4-BE49-F238E27FC236}">
                  <a16:creationId xmlns:a16="http://schemas.microsoft.com/office/drawing/2014/main" id="{FB9E8434-A4A5-4BAE-A98F-C7C53303ED3B}"/>
                </a:ext>
              </a:extLst>
            </p:cNvPr>
            <p:cNvSpPr/>
            <p:nvPr/>
          </p:nvSpPr>
          <p:spPr>
            <a:xfrm>
              <a:off x="4612163" y="3015209"/>
              <a:ext cx="747900" cy="449700"/>
            </a:xfrm>
            <a:prstGeom prst="round2DiagRect">
              <a:avLst>
                <a:gd name="adj1" fmla="val 16667"/>
                <a:gd name="adj2" fmla="val 0"/>
              </a:avLst>
            </a:prstGeom>
            <a:gradFill>
              <a:gsLst>
                <a:gs pos="0">
                  <a:srgbClr val="20124D"/>
                </a:gs>
                <a:gs pos="58999">
                  <a:srgbClr val="855673"/>
                </a:gs>
                <a:gs pos="100000">
                  <a:srgbClr val="EA9999"/>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1" name="Google Shape;2020;p59">
            <a:extLst>
              <a:ext uri="{FF2B5EF4-FFF2-40B4-BE49-F238E27FC236}">
                <a16:creationId xmlns:a16="http://schemas.microsoft.com/office/drawing/2014/main" id="{037FA983-32CA-4B38-9117-0D46E0E64EA6}"/>
              </a:ext>
            </a:extLst>
          </p:cNvPr>
          <p:cNvSpPr txBox="1">
            <a:spLocks/>
          </p:cNvSpPr>
          <p:nvPr/>
        </p:nvSpPr>
        <p:spPr>
          <a:xfrm>
            <a:off x="2171937" y="1975694"/>
            <a:ext cx="1505505" cy="39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ctr">
              <a:spcAft>
                <a:spcPts val="1600"/>
              </a:spcAft>
              <a:buNone/>
            </a:pPr>
            <a:r>
              <a:rPr lang="en-IN" dirty="0">
                <a:latin typeface="Century Gothic" panose="020B0502020202020204" pitchFamily="34" charset="0"/>
                <a:ea typeface="Oswald"/>
                <a:cs typeface="Oswald"/>
                <a:sym typeface="Oswald"/>
              </a:rPr>
              <a:t>Compatibility</a:t>
            </a:r>
          </a:p>
        </p:txBody>
      </p:sp>
      <p:sp>
        <p:nvSpPr>
          <p:cNvPr id="42" name="Google Shape;2102;p59">
            <a:extLst>
              <a:ext uri="{FF2B5EF4-FFF2-40B4-BE49-F238E27FC236}">
                <a16:creationId xmlns:a16="http://schemas.microsoft.com/office/drawing/2014/main" id="{5FB5D0FB-EC53-4EAF-8B6E-F46095573806}"/>
              </a:ext>
            </a:extLst>
          </p:cNvPr>
          <p:cNvSpPr/>
          <p:nvPr/>
        </p:nvSpPr>
        <p:spPr>
          <a:xfrm>
            <a:off x="4674204" y="1904749"/>
            <a:ext cx="3292200" cy="585300"/>
          </a:xfrm>
          <a:prstGeom prst="rect">
            <a:avLst/>
          </a:prstGeom>
          <a:noFill/>
          <a:ln>
            <a:noFill/>
          </a:ln>
        </p:spPr>
        <p:txBody>
          <a:bodyPr spcFirstLastPara="1" wrap="square" lIns="270000" tIns="91425" rIns="274300" bIns="91425" anchor="ctr" anchorCtr="0">
            <a:noAutofit/>
          </a:bodyPr>
          <a:lstStyle/>
          <a:p>
            <a:pPr lvl="0">
              <a:buSzPts val="1100"/>
            </a:pPr>
            <a:r>
              <a:rPr lang="en-US" sz="1200" dirty="0">
                <a:solidFill>
                  <a:schemeClr val="bg1"/>
                </a:solidFill>
                <a:latin typeface="Century Gothic" panose="020B0502020202020204" pitchFamily="34" charset="0"/>
              </a:rPr>
              <a:t>Compatible and functional on all mobile devices.</a:t>
            </a:r>
            <a:endParaRPr sz="1100" dirty="0">
              <a:solidFill>
                <a:schemeClr val="bg1"/>
              </a:solidFill>
              <a:latin typeface="Century Gothic" panose="020B0502020202020204" pitchFamily="34" charset="0"/>
              <a:ea typeface="Raleway"/>
              <a:cs typeface="Raleway"/>
              <a:sym typeface="Raleway"/>
            </a:endParaRPr>
          </a:p>
        </p:txBody>
      </p:sp>
      <p:cxnSp>
        <p:nvCxnSpPr>
          <p:cNvPr id="43" name="Google Shape;2106;p59">
            <a:extLst>
              <a:ext uri="{FF2B5EF4-FFF2-40B4-BE49-F238E27FC236}">
                <a16:creationId xmlns:a16="http://schemas.microsoft.com/office/drawing/2014/main" id="{E438E74D-0FA9-42BB-AA08-4F45C4A1AF72}"/>
              </a:ext>
            </a:extLst>
          </p:cNvPr>
          <p:cNvCxnSpPr>
            <a:cxnSpLocks/>
          </p:cNvCxnSpPr>
          <p:nvPr/>
        </p:nvCxnSpPr>
        <p:spPr>
          <a:xfrm>
            <a:off x="3928771" y="2188006"/>
            <a:ext cx="685800" cy="0"/>
          </a:xfrm>
          <a:prstGeom prst="straightConnector1">
            <a:avLst/>
          </a:prstGeom>
          <a:noFill/>
          <a:ln w="19050" cap="flat" cmpd="sng">
            <a:solidFill>
              <a:schemeClr val="lt1"/>
            </a:solidFill>
            <a:prstDash val="solid"/>
            <a:round/>
            <a:headEnd type="none" w="med" len="med"/>
            <a:tailEnd type="oval" w="med" len="med"/>
          </a:ln>
        </p:spPr>
      </p:cxnSp>
      <p:grpSp>
        <p:nvGrpSpPr>
          <p:cNvPr id="44" name="Google Shape;2005;p59">
            <a:extLst>
              <a:ext uri="{FF2B5EF4-FFF2-40B4-BE49-F238E27FC236}">
                <a16:creationId xmlns:a16="http://schemas.microsoft.com/office/drawing/2014/main" id="{122C8F00-8D21-4387-86D3-EB23F2960952}"/>
              </a:ext>
            </a:extLst>
          </p:cNvPr>
          <p:cNvGrpSpPr/>
          <p:nvPr/>
        </p:nvGrpSpPr>
        <p:grpSpPr>
          <a:xfrm>
            <a:off x="2171935" y="2562796"/>
            <a:ext cx="1476720" cy="399245"/>
            <a:chOff x="4571999" y="2944750"/>
            <a:chExt cx="828000" cy="585900"/>
          </a:xfrm>
        </p:grpSpPr>
        <p:sp>
          <p:nvSpPr>
            <p:cNvPr id="45" name="Google Shape;2006;p59">
              <a:extLst>
                <a:ext uri="{FF2B5EF4-FFF2-40B4-BE49-F238E27FC236}">
                  <a16:creationId xmlns:a16="http://schemas.microsoft.com/office/drawing/2014/main" id="{FBB2BFAA-51E5-46FC-B7C4-14E1379CB2A4}"/>
                </a:ext>
              </a:extLst>
            </p:cNvPr>
            <p:cNvSpPr/>
            <p:nvPr/>
          </p:nvSpPr>
          <p:spPr>
            <a:xfrm>
              <a:off x="4571999" y="2944750"/>
              <a:ext cx="828000" cy="585900"/>
            </a:xfrm>
            <a:prstGeom prst="round2DiagRect">
              <a:avLst>
                <a:gd name="adj1" fmla="val 16667"/>
                <a:gd name="adj2" fmla="val 0"/>
              </a:avLst>
            </a:prstGeom>
            <a:solidFill>
              <a:srgbClr val="FFFFFF">
                <a:alpha val="129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46" name="Google Shape;2007;p59">
              <a:extLst>
                <a:ext uri="{FF2B5EF4-FFF2-40B4-BE49-F238E27FC236}">
                  <a16:creationId xmlns:a16="http://schemas.microsoft.com/office/drawing/2014/main" id="{87812B70-80B8-4363-AB6B-5E12D6CF3208}"/>
                </a:ext>
              </a:extLst>
            </p:cNvPr>
            <p:cNvSpPr/>
            <p:nvPr/>
          </p:nvSpPr>
          <p:spPr>
            <a:xfrm>
              <a:off x="4612163" y="3015209"/>
              <a:ext cx="747900" cy="449700"/>
            </a:xfrm>
            <a:prstGeom prst="round2DiagRect">
              <a:avLst>
                <a:gd name="adj1" fmla="val 16667"/>
                <a:gd name="adj2" fmla="val 0"/>
              </a:avLst>
            </a:prstGeom>
            <a:gradFill>
              <a:gsLst>
                <a:gs pos="0">
                  <a:srgbClr val="20124D"/>
                </a:gs>
                <a:gs pos="58999">
                  <a:srgbClr val="855673"/>
                </a:gs>
                <a:gs pos="100000">
                  <a:srgbClr val="EA9999"/>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7" name="Google Shape;2020;p59">
            <a:extLst>
              <a:ext uri="{FF2B5EF4-FFF2-40B4-BE49-F238E27FC236}">
                <a16:creationId xmlns:a16="http://schemas.microsoft.com/office/drawing/2014/main" id="{7DDCEFB0-1FCD-4341-B990-C8006BE4D031}"/>
              </a:ext>
            </a:extLst>
          </p:cNvPr>
          <p:cNvSpPr txBox="1">
            <a:spLocks/>
          </p:cNvSpPr>
          <p:nvPr/>
        </p:nvSpPr>
        <p:spPr>
          <a:xfrm>
            <a:off x="2171937" y="2567125"/>
            <a:ext cx="1505505" cy="39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ctr">
              <a:spcAft>
                <a:spcPts val="1600"/>
              </a:spcAft>
              <a:buNone/>
            </a:pPr>
            <a:r>
              <a:rPr lang="en-IN" dirty="0">
                <a:latin typeface="Century Gothic" panose="020B0502020202020204" pitchFamily="34" charset="0"/>
                <a:ea typeface="Oswald"/>
                <a:cs typeface="Oswald"/>
                <a:sym typeface="Oswald"/>
              </a:rPr>
              <a:t>Security</a:t>
            </a:r>
          </a:p>
        </p:txBody>
      </p:sp>
      <p:sp>
        <p:nvSpPr>
          <p:cNvPr id="48" name="Google Shape;2102;p59">
            <a:extLst>
              <a:ext uri="{FF2B5EF4-FFF2-40B4-BE49-F238E27FC236}">
                <a16:creationId xmlns:a16="http://schemas.microsoft.com/office/drawing/2014/main" id="{CE938E76-857F-4595-880C-41A92CFE37D4}"/>
              </a:ext>
            </a:extLst>
          </p:cNvPr>
          <p:cNvSpPr/>
          <p:nvPr/>
        </p:nvSpPr>
        <p:spPr>
          <a:xfrm>
            <a:off x="4674204" y="3144833"/>
            <a:ext cx="3292200" cy="585300"/>
          </a:xfrm>
          <a:prstGeom prst="rect">
            <a:avLst/>
          </a:prstGeom>
          <a:noFill/>
          <a:ln>
            <a:noFill/>
          </a:ln>
        </p:spPr>
        <p:txBody>
          <a:bodyPr spcFirstLastPara="1" wrap="square" lIns="270000" tIns="91425" rIns="274300" bIns="91425" anchor="ctr" anchorCtr="0">
            <a:noAutofit/>
          </a:bodyPr>
          <a:lstStyle/>
          <a:p>
            <a:pPr lvl="0">
              <a:buSzPts val="1100"/>
            </a:pPr>
            <a:r>
              <a:rPr lang="en-US" sz="1200" dirty="0">
                <a:solidFill>
                  <a:schemeClr val="bg1"/>
                </a:solidFill>
                <a:latin typeface="Century Gothic" panose="020B0502020202020204" pitchFamily="34" charset="0"/>
              </a:rPr>
              <a:t>Validation from past customers and trusted sources.</a:t>
            </a:r>
            <a:endParaRPr sz="1100" dirty="0">
              <a:solidFill>
                <a:schemeClr val="bg1"/>
              </a:solidFill>
              <a:latin typeface="Century Gothic" panose="020B0502020202020204" pitchFamily="34" charset="0"/>
              <a:ea typeface="Raleway"/>
              <a:cs typeface="Raleway"/>
              <a:sym typeface="Raleway"/>
            </a:endParaRPr>
          </a:p>
        </p:txBody>
      </p:sp>
      <p:cxnSp>
        <p:nvCxnSpPr>
          <p:cNvPr id="49" name="Google Shape;2106;p59">
            <a:extLst>
              <a:ext uri="{FF2B5EF4-FFF2-40B4-BE49-F238E27FC236}">
                <a16:creationId xmlns:a16="http://schemas.microsoft.com/office/drawing/2014/main" id="{1ABF03DA-3A47-4702-90BA-DB8FC11A588D}"/>
              </a:ext>
            </a:extLst>
          </p:cNvPr>
          <p:cNvCxnSpPr>
            <a:cxnSpLocks/>
          </p:cNvCxnSpPr>
          <p:nvPr/>
        </p:nvCxnSpPr>
        <p:spPr>
          <a:xfrm>
            <a:off x="3928771" y="2779437"/>
            <a:ext cx="685800" cy="0"/>
          </a:xfrm>
          <a:prstGeom prst="straightConnector1">
            <a:avLst/>
          </a:prstGeom>
          <a:noFill/>
          <a:ln w="19050" cap="flat" cmpd="sng">
            <a:solidFill>
              <a:schemeClr val="lt1"/>
            </a:solidFill>
            <a:prstDash val="solid"/>
            <a:round/>
            <a:headEnd type="none" w="med" len="med"/>
            <a:tailEnd type="oval" w="med" len="med"/>
          </a:ln>
        </p:spPr>
      </p:cxnSp>
      <p:grpSp>
        <p:nvGrpSpPr>
          <p:cNvPr id="50" name="Google Shape;2005;p59">
            <a:extLst>
              <a:ext uri="{FF2B5EF4-FFF2-40B4-BE49-F238E27FC236}">
                <a16:creationId xmlns:a16="http://schemas.microsoft.com/office/drawing/2014/main" id="{9C6475AA-8FDA-4C28-94BD-3F6132458ABA}"/>
              </a:ext>
            </a:extLst>
          </p:cNvPr>
          <p:cNvGrpSpPr/>
          <p:nvPr/>
        </p:nvGrpSpPr>
        <p:grpSpPr>
          <a:xfrm>
            <a:off x="2171935" y="3144833"/>
            <a:ext cx="1476720" cy="399245"/>
            <a:chOff x="4571999" y="2944750"/>
            <a:chExt cx="828000" cy="585900"/>
          </a:xfrm>
        </p:grpSpPr>
        <p:sp>
          <p:nvSpPr>
            <p:cNvPr id="51" name="Google Shape;2006;p59">
              <a:extLst>
                <a:ext uri="{FF2B5EF4-FFF2-40B4-BE49-F238E27FC236}">
                  <a16:creationId xmlns:a16="http://schemas.microsoft.com/office/drawing/2014/main" id="{FA909DBB-0495-42A4-8BDB-1E6E71309F11}"/>
                </a:ext>
              </a:extLst>
            </p:cNvPr>
            <p:cNvSpPr/>
            <p:nvPr/>
          </p:nvSpPr>
          <p:spPr>
            <a:xfrm>
              <a:off x="4571999" y="2944750"/>
              <a:ext cx="828000" cy="585900"/>
            </a:xfrm>
            <a:prstGeom prst="round2DiagRect">
              <a:avLst>
                <a:gd name="adj1" fmla="val 16667"/>
                <a:gd name="adj2" fmla="val 0"/>
              </a:avLst>
            </a:prstGeom>
            <a:solidFill>
              <a:srgbClr val="FFFFFF">
                <a:alpha val="129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52" name="Google Shape;2007;p59">
              <a:extLst>
                <a:ext uri="{FF2B5EF4-FFF2-40B4-BE49-F238E27FC236}">
                  <a16:creationId xmlns:a16="http://schemas.microsoft.com/office/drawing/2014/main" id="{07ECF800-1C9F-46E4-A647-A20514B0ADD7}"/>
                </a:ext>
              </a:extLst>
            </p:cNvPr>
            <p:cNvSpPr/>
            <p:nvPr/>
          </p:nvSpPr>
          <p:spPr>
            <a:xfrm>
              <a:off x="4612163" y="3015209"/>
              <a:ext cx="747900" cy="449700"/>
            </a:xfrm>
            <a:prstGeom prst="round2DiagRect">
              <a:avLst>
                <a:gd name="adj1" fmla="val 16667"/>
                <a:gd name="adj2" fmla="val 0"/>
              </a:avLst>
            </a:prstGeom>
            <a:gradFill>
              <a:gsLst>
                <a:gs pos="0">
                  <a:srgbClr val="20124D"/>
                </a:gs>
                <a:gs pos="58999">
                  <a:srgbClr val="855673"/>
                </a:gs>
                <a:gs pos="100000">
                  <a:srgbClr val="EA9999"/>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53" name="Google Shape;2020;p59">
            <a:extLst>
              <a:ext uri="{FF2B5EF4-FFF2-40B4-BE49-F238E27FC236}">
                <a16:creationId xmlns:a16="http://schemas.microsoft.com/office/drawing/2014/main" id="{2BA0B414-2544-4360-862E-A75F2567696E}"/>
              </a:ext>
            </a:extLst>
          </p:cNvPr>
          <p:cNvSpPr txBox="1">
            <a:spLocks/>
          </p:cNvSpPr>
          <p:nvPr/>
        </p:nvSpPr>
        <p:spPr>
          <a:xfrm>
            <a:off x="2171937" y="3149162"/>
            <a:ext cx="1505505" cy="39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ctr">
              <a:spcAft>
                <a:spcPts val="1600"/>
              </a:spcAft>
              <a:buNone/>
            </a:pPr>
            <a:r>
              <a:rPr lang="en-IN" dirty="0">
                <a:latin typeface="Century Gothic" panose="020B0502020202020204" pitchFamily="34" charset="0"/>
                <a:ea typeface="Oswald"/>
                <a:cs typeface="Oswald"/>
                <a:sym typeface="Oswald"/>
              </a:rPr>
              <a:t>Social Proof</a:t>
            </a:r>
          </a:p>
        </p:txBody>
      </p:sp>
      <p:sp>
        <p:nvSpPr>
          <p:cNvPr id="54" name="Google Shape;2102;p59">
            <a:extLst>
              <a:ext uri="{FF2B5EF4-FFF2-40B4-BE49-F238E27FC236}">
                <a16:creationId xmlns:a16="http://schemas.microsoft.com/office/drawing/2014/main" id="{1E23E247-CA25-403D-BFB3-8E34DCD4CC9D}"/>
              </a:ext>
            </a:extLst>
          </p:cNvPr>
          <p:cNvSpPr/>
          <p:nvPr/>
        </p:nvSpPr>
        <p:spPr>
          <a:xfrm>
            <a:off x="4674204" y="2550557"/>
            <a:ext cx="3292200" cy="585300"/>
          </a:xfrm>
          <a:prstGeom prst="rect">
            <a:avLst/>
          </a:prstGeom>
          <a:noFill/>
          <a:ln>
            <a:noFill/>
          </a:ln>
        </p:spPr>
        <p:txBody>
          <a:bodyPr spcFirstLastPara="1" wrap="square" lIns="270000" tIns="91425" rIns="274300" bIns="91425" anchor="ctr" anchorCtr="0">
            <a:noAutofit/>
          </a:bodyPr>
          <a:lstStyle/>
          <a:p>
            <a:pPr lvl="0">
              <a:buSzPts val="1100"/>
            </a:pPr>
            <a:r>
              <a:rPr lang="en-US" sz="1200" dirty="0">
                <a:solidFill>
                  <a:schemeClr val="bg1"/>
                </a:solidFill>
                <a:latin typeface="Century Gothic" panose="020B0502020202020204" pitchFamily="34" charset="0"/>
              </a:rPr>
              <a:t>Payment processing is secure and reliable.</a:t>
            </a:r>
            <a:endParaRPr sz="1100" dirty="0">
              <a:solidFill>
                <a:schemeClr val="bg1"/>
              </a:solidFill>
              <a:latin typeface="Century Gothic" panose="020B0502020202020204" pitchFamily="34" charset="0"/>
              <a:ea typeface="Raleway"/>
              <a:cs typeface="Raleway"/>
              <a:sym typeface="Raleway"/>
            </a:endParaRPr>
          </a:p>
        </p:txBody>
      </p:sp>
      <p:cxnSp>
        <p:nvCxnSpPr>
          <p:cNvPr id="55" name="Google Shape;2106;p59">
            <a:extLst>
              <a:ext uri="{FF2B5EF4-FFF2-40B4-BE49-F238E27FC236}">
                <a16:creationId xmlns:a16="http://schemas.microsoft.com/office/drawing/2014/main" id="{C9F8E963-29B0-4391-883C-D019BC792390}"/>
              </a:ext>
            </a:extLst>
          </p:cNvPr>
          <p:cNvCxnSpPr>
            <a:cxnSpLocks/>
          </p:cNvCxnSpPr>
          <p:nvPr/>
        </p:nvCxnSpPr>
        <p:spPr>
          <a:xfrm>
            <a:off x="3928771" y="3361473"/>
            <a:ext cx="685800" cy="0"/>
          </a:xfrm>
          <a:prstGeom prst="straightConnector1">
            <a:avLst/>
          </a:prstGeom>
          <a:noFill/>
          <a:ln w="19050" cap="flat" cmpd="sng">
            <a:solidFill>
              <a:schemeClr val="lt1"/>
            </a:solidFill>
            <a:prstDash val="solid"/>
            <a:round/>
            <a:headEnd type="none" w="med" len="med"/>
            <a:tailEnd type="oval" w="med" len="med"/>
          </a:ln>
        </p:spPr>
      </p:cxnSp>
      <p:grpSp>
        <p:nvGrpSpPr>
          <p:cNvPr id="56" name="Google Shape;2005;p59">
            <a:extLst>
              <a:ext uri="{FF2B5EF4-FFF2-40B4-BE49-F238E27FC236}">
                <a16:creationId xmlns:a16="http://schemas.microsoft.com/office/drawing/2014/main" id="{CDFDFEAD-7490-4D3C-B597-E364C92EE98C}"/>
              </a:ext>
            </a:extLst>
          </p:cNvPr>
          <p:cNvGrpSpPr/>
          <p:nvPr/>
        </p:nvGrpSpPr>
        <p:grpSpPr>
          <a:xfrm>
            <a:off x="2171935" y="3730132"/>
            <a:ext cx="1476720" cy="399245"/>
            <a:chOff x="4571999" y="2944750"/>
            <a:chExt cx="828000" cy="585900"/>
          </a:xfrm>
        </p:grpSpPr>
        <p:sp>
          <p:nvSpPr>
            <p:cNvPr id="57" name="Google Shape;2006;p59">
              <a:extLst>
                <a:ext uri="{FF2B5EF4-FFF2-40B4-BE49-F238E27FC236}">
                  <a16:creationId xmlns:a16="http://schemas.microsoft.com/office/drawing/2014/main" id="{BC9F1BB0-218F-40E6-9AC5-E39CF8C2EB1C}"/>
                </a:ext>
              </a:extLst>
            </p:cNvPr>
            <p:cNvSpPr/>
            <p:nvPr/>
          </p:nvSpPr>
          <p:spPr>
            <a:xfrm>
              <a:off x="4571999" y="2944750"/>
              <a:ext cx="828000" cy="585900"/>
            </a:xfrm>
            <a:prstGeom prst="round2DiagRect">
              <a:avLst>
                <a:gd name="adj1" fmla="val 16667"/>
                <a:gd name="adj2" fmla="val 0"/>
              </a:avLst>
            </a:prstGeom>
            <a:solidFill>
              <a:srgbClr val="FFFFFF">
                <a:alpha val="129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58" name="Google Shape;2007;p59">
              <a:extLst>
                <a:ext uri="{FF2B5EF4-FFF2-40B4-BE49-F238E27FC236}">
                  <a16:creationId xmlns:a16="http://schemas.microsoft.com/office/drawing/2014/main" id="{C4FF6DA4-CFB0-4159-86BD-5E182CC872CB}"/>
                </a:ext>
              </a:extLst>
            </p:cNvPr>
            <p:cNvSpPr/>
            <p:nvPr/>
          </p:nvSpPr>
          <p:spPr>
            <a:xfrm>
              <a:off x="4612163" y="3015209"/>
              <a:ext cx="747900" cy="449700"/>
            </a:xfrm>
            <a:prstGeom prst="round2DiagRect">
              <a:avLst>
                <a:gd name="adj1" fmla="val 16667"/>
                <a:gd name="adj2" fmla="val 0"/>
              </a:avLst>
            </a:prstGeom>
            <a:gradFill>
              <a:gsLst>
                <a:gs pos="0">
                  <a:srgbClr val="20124D"/>
                </a:gs>
                <a:gs pos="58999">
                  <a:srgbClr val="855673"/>
                </a:gs>
                <a:gs pos="100000">
                  <a:srgbClr val="EA9999"/>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59" name="Google Shape;2020;p59">
            <a:extLst>
              <a:ext uri="{FF2B5EF4-FFF2-40B4-BE49-F238E27FC236}">
                <a16:creationId xmlns:a16="http://schemas.microsoft.com/office/drawing/2014/main" id="{843A0EBF-D925-4559-A7ED-6EE67B54205F}"/>
              </a:ext>
            </a:extLst>
          </p:cNvPr>
          <p:cNvSpPr txBox="1">
            <a:spLocks/>
          </p:cNvSpPr>
          <p:nvPr/>
        </p:nvSpPr>
        <p:spPr>
          <a:xfrm>
            <a:off x="2171937" y="3734461"/>
            <a:ext cx="1505505" cy="39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ctr">
              <a:spcAft>
                <a:spcPts val="1600"/>
              </a:spcAft>
              <a:buNone/>
            </a:pPr>
            <a:r>
              <a:rPr lang="en-IN" dirty="0">
                <a:latin typeface="Century Gothic" panose="020B0502020202020204" pitchFamily="34" charset="0"/>
                <a:ea typeface="Oswald"/>
                <a:cs typeface="Oswald"/>
                <a:sym typeface="Oswald"/>
              </a:rPr>
              <a:t>User Intent</a:t>
            </a:r>
          </a:p>
        </p:txBody>
      </p:sp>
      <p:sp>
        <p:nvSpPr>
          <p:cNvPr id="60" name="Google Shape;2102;p59">
            <a:extLst>
              <a:ext uri="{FF2B5EF4-FFF2-40B4-BE49-F238E27FC236}">
                <a16:creationId xmlns:a16="http://schemas.microsoft.com/office/drawing/2014/main" id="{4C2EECED-BD45-40B8-8509-F27A810CB361}"/>
              </a:ext>
            </a:extLst>
          </p:cNvPr>
          <p:cNvSpPr/>
          <p:nvPr/>
        </p:nvSpPr>
        <p:spPr>
          <a:xfrm>
            <a:off x="4674204" y="3663516"/>
            <a:ext cx="3292200" cy="585300"/>
          </a:xfrm>
          <a:prstGeom prst="rect">
            <a:avLst/>
          </a:prstGeom>
          <a:noFill/>
          <a:ln>
            <a:noFill/>
          </a:ln>
        </p:spPr>
        <p:txBody>
          <a:bodyPr spcFirstLastPara="1" wrap="square" lIns="270000" tIns="91425" rIns="274300" bIns="91425" anchor="ctr" anchorCtr="0">
            <a:noAutofit/>
          </a:bodyPr>
          <a:lstStyle/>
          <a:p>
            <a:pPr lvl="0">
              <a:buSzPts val="1100"/>
            </a:pPr>
            <a:r>
              <a:rPr lang="en-US" sz="1200" dirty="0">
                <a:solidFill>
                  <a:schemeClr val="bg1"/>
                </a:solidFill>
                <a:latin typeface="Century Gothic" panose="020B0502020202020204" pitchFamily="34" charset="0"/>
              </a:rPr>
              <a:t>Reviews, ratings and photos that add to the ethos of offerings.</a:t>
            </a:r>
            <a:endParaRPr sz="1100" dirty="0">
              <a:solidFill>
                <a:schemeClr val="bg1"/>
              </a:solidFill>
              <a:latin typeface="Century Gothic" panose="020B0502020202020204" pitchFamily="34" charset="0"/>
              <a:ea typeface="Raleway"/>
              <a:cs typeface="Raleway"/>
              <a:sym typeface="Raleway"/>
            </a:endParaRPr>
          </a:p>
        </p:txBody>
      </p:sp>
      <p:cxnSp>
        <p:nvCxnSpPr>
          <p:cNvPr id="61" name="Google Shape;2106;p59">
            <a:extLst>
              <a:ext uri="{FF2B5EF4-FFF2-40B4-BE49-F238E27FC236}">
                <a16:creationId xmlns:a16="http://schemas.microsoft.com/office/drawing/2014/main" id="{5910AE8E-2A65-4C4F-A14B-6C740A344B08}"/>
              </a:ext>
            </a:extLst>
          </p:cNvPr>
          <p:cNvCxnSpPr>
            <a:cxnSpLocks/>
          </p:cNvCxnSpPr>
          <p:nvPr/>
        </p:nvCxnSpPr>
        <p:spPr>
          <a:xfrm>
            <a:off x="3928771" y="3946773"/>
            <a:ext cx="685800" cy="0"/>
          </a:xfrm>
          <a:prstGeom prst="straightConnector1">
            <a:avLst/>
          </a:prstGeom>
          <a:noFill/>
          <a:ln w="19050" cap="flat" cmpd="sng">
            <a:solidFill>
              <a:schemeClr val="lt1"/>
            </a:solidFill>
            <a:prstDash val="solid"/>
            <a:round/>
            <a:headEnd type="none" w="med" len="med"/>
            <a:tailEnd type="oval" w="med" len="med"/>
          </a:ln>
        </p:spPr>
      </p:cxnSp>
      <p:grpSp>
        <p:nvGrpSpPr>
          <p:cNvPr id="62" name="Google Shape;688;p45">
            <a:extLst>
              <a:ext uri="{FF2B5EF4-FFF2-40B4-BE49-F238E27FC236}">
                <a16:creationId xmlns:a16="http://schemas.microsoft.com/office/drawing/2014/main" id="{E5CB745A-7741-47CE-84C3-796904B648B2}"/>
              </a:ext>
            </a:extLst>
          </p:cNvPr>
          <p:cNvGrpSpPr/>
          <p:nvPr/>
        </p:nvGrpSpPr>
        <p:grpSpPr>
          <a:xfrm>
            <a:off x="7880579" y="1374681"/>
            <a:ext cx="543432" cy="741197"/>
            <a:chOff x="2878829" y="3023092"/>
            <a:chExt cx="543432" cy="741197"/>
          </a:xfrm>
        </p:grpSpPr>
        <p:sp>
          <p:nvSpPr>
            <p:cNvPr id="63" name="Google Shape;689;p45">
              <a:extLst>
                <a:ext uri="{FF2B5EF4-FFF2-40B4-BE49-F238E27FC236}">
                  <a16:creationId xmlns:a16="http://schemas.microsoft.com/office/drawing/2014/main" id="{BD12F8E5-BBD8-4EB3-8C8B-35D4FF72E1E5}"/>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 name="Google Shape;690;p45">
              <a:extLst>
                <a:ext uri="{FF2B5EF4-FFF2-40B4-BE49-F238E27FC236}">
                  <a16:creationId xmlns:a16="http://schemas.microsoft.com/office/drawing/2014/main" id="{EC0F1DB3-4CC1-4A1D-B922-1DC01BB59EDE}"/>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 name="Google Shape;691;p45">
              <a:extLst>
                <a:ext uri="{FF2B5EF4-FFF2-40B4-BE49-F238E27FC236}">
                  <a16:creationId xmlns:a16="http://schemas.microsoft.com/office/drawing/2014/main" id="{3BC0086C-AFA5-4F61-B8B9-6B9E00037CC6}"/>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 name="Google Shape;692;p45">
              <a:extLst>
                <a:ext uri="{FF2B5EF4-FFF2-40B4-BE49-F238E27FC236}">
                  <a16:creationId xmlns:a16="http://schemas.microsoft.com/office/drawing/2014/main" id="{E477A9DF-5F6C-4D60-AB36-C3C8D22E7326}"/>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7" name="Google Shape;693;p45">
              <a:extLst>
                <a:ext uri="{FF2B5EF4-FFF2-40B4-BE49-F238E27FC236}">
                  <a16:creationId xmlns:a16="http://schemas.microsoft.com/office/drawing/2014/main" id="{50D32430-4BCA-4762-BC56-5BB1941138FE}"/>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8" name="Google Shape;694;p45">
              <a:extLst>
                <a:ext uri="{FF2B5EF4-FFF2-40B4-BE49-F238E27FC236}">
                  <a16:creationId xmlns:a16="http://schemas.microsoft.com/office/drawing/2014/main" id="{0610380C-CF6B-4C2F-85F9-68DEF2456118}"/>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 name="Google Shape;695;p45">
              <a:extLst>
                <a:ext uri="{FF2B5EF4-FFF2-40B4-BE49-F238E27FC236}">
                  <a16:creationId xmlns:a16="http://schemas.microsoft.com/office/drawing/2014/main" id="{6BC01829-CE0C-4E43-A2E9-2A3FFE66CCFA}"/>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 name="Google Shape;696;p45">
              <a:extLst>
                <a:ext uri="{FF2B5EF4-FFF2-40B4-BE49-F238E27FC236}">
                  <a16:creationId xmlns:a16="http://schemas.microsoft.com/office/drawing/2014/main" id="{BA646292-D281-4078-AA45-DEBC4CA116F9}"/>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1" name="Google Shape;697;p45">
              <a:extLst>
                <a:ext uri="{FF2B5EF4-FFF2-40B4-BE49-F238E27FC236}">
                  <a16:creationId xmlns:a16="http://schemas.microsoft.com/office/drawing/2014/main" id="{F61C265A-584D-495A-830E-D56E55B4BBDF}"/>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2" name="Google Shape;698;p45">
              <a:extLst>
                <a:ext uri="{FF2B5EF4-FFF2-40B4-BE49-F238E27FC236}">
                  <a16:creationId xmlns:a16="http://schemas.microsoft.com/office/drawing/2014/main" id="{F35EAECE-14B7-4250-A8BF-F955643EA98D}"/>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3" name="Google Shape;699;p45">
              <a:extLst>
                <a:ext uri="{FF2B5EF4-FFF2-40B4-BE49-F238E27FC236}">
                  <a16:creationId xmlns:a16="http://schemas.microsoft.com/office/drawing/2014/main" id="{03ED631A-35CD-4998-BC2A-B608B1C872CC}"/>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4" name="Google Shape;700;p45">
              <a:extLst>
                <a:ext uri="{FF2B5EF4-FFF2-40B4-BE49-F238E27FC236}">
                  <a16:creationId xmlns:a16="http://schemas.microsoft.com/office/drawing/2014/main" id="{331F404B-52CD-476D-99A4-3E7B4BFD56DE}"/>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5" name="Google Shape;701;p45">
              <a:extLst>
                <a:ext uri="{FF2B5EF4-FFF2-40B4-BE49-F238E27FC236}">
                  <a16:creationId xmlns:a16="http://schemas.microsoft.com/office/drawing/2014/main" id="{AE3B445B-0898-484C-BF07-B9E4886E379C}"/>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6" name="Google Shape;702;p45">
              <a:extLst>
                <a:ext uri="{FF2B5EF4-FFF2-40B4-BE49-F238E27FC236}">
                  <a16:creationId xmlns:a16="http://schemas.microsoft.com/office/drawing/2014/main" id="{A120F61F-3A2F-463E-B519-1057D091A6C8}"/>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7" name="Google Shape;703;p45">
              <a:extLst>
                <a:ext uri="{FF2B5EF4-FFF2-40B4-BE49-F238E27FC236}">
                  <a16:creationId xmlns:a16="http://schemas.microsoft.com/office/drawing/2014/main" id="{DAA9C3E3-76BB-44C6-BF6F-6ABFB5B8F647}"/>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8" name="Google Shape;704;p45">
              <a:extLst>
                <a:ext uri="{FF2B5EF4-FFF2-40B4-BE49-F238E27FC236}">
                  <a16:creationId xmlns:a16="http://schemas.microsoft.com/office/drawing/2014/main" id="{69FA5481-8B7E-47F7-9FD6-A8E5A5664B0E}"/>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9" name="Google Shape;705;p45">
              <a:extLst>
                <a:ext uri="{FF2B5EF4-FFF2-40B4-BE49-F238E27FC236}">
                  <a16:creationId xmlns:a16="http://schemas.microsoft.com/office/drawing/2014/main" id="{17AFD925-14EE-4421-A2E5-97307361C96A}"/>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0" name="Google Shape;706;p45">
              <a:extLst>
                <a:ext uri="{FF2B5EF4-FFF2-40B4-BE49-F238E27FC236}">
                  <a16:creationId xmlns:a16="http://schemas.microsoft.com/office/drawing/2014/main" id="{19A51B3D-5999-4550-BF1B-E0F50A9BA6E5}"/>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1" name="Google Shape;707;p45">
              <a:extLst>
                <a:ext uri="{FF2B5EF4-FFF2-40B4-BE49-F238E27FC236}">
                  <a16:creationId xmlns:a16="http://schemas.microsoft.com/office/drawing/2014/main" id="{EB477493-12AF-4B58-BC67-A6C52E565776}"/>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2" name="Google Shape;708;p45">
              <a:extLst>
                <a:ext uri="{FF2B5EF4-FFF2-40B4-BE49-F238E27FC236}">
                  <a16:creationId xmlns:a16="http://schemas.microsoft.com/office/drawing/2014/main" id="{D7DDDC4F-943C-4EC9-9436-155B46366935}"/>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3" name="Google Shape;709;p45">
              <a:extLst>
                <a:ext uri="{FF2B5EF4-FFF2-40B4-BE49-F238E27FC236}">
                  <a16:creationId xmlns:a16="http://schemas.microsoft.com/office/drawing/2014/main" id="{CDF5EDF6-E775-4427-BA13-66E5E748C4E0}"/>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4" name="Google Shape;710;p45">
              <a:extLst>
                <a:ext uri="{FF2B5EF4-FFF2-40B4-BE49-F238E27FC236}">
                  <a16:creationId xmlns:a16="http://schemas.microsoft.com/office/drawing/2014/main" id="{359E2EFF-CC2D-4F3B-BC27-625B6B073CBE}"/>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5" name="Google Shape;711;p45">
              <a:extLst>
                <a:ext uri="{FF2B5EF4-FFF2-40B4-BE49-F238E27FC236}">
                  <a16:creationId xmlns:a16="http://schemas.microsoft.com/office/drawing/2014/main" id="{1A95123E-AA98-4B8A-8D96-20F43B0E28D4}"/>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6" name="Google Shape;712;p45">
              <a:extLst>
                <a:ext uri="{FF2B5EF4-FFF2-40B4-BE49-F238E27FC236}">
                  <a16:creationId xmlns:a16="http://schemas.microsoft.com/office/drawing/2014/main" id="{23CF13B1-BA6A-419D-AA7F-238FD15E8941}"/>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87" name="Google Shape;713;p45">
            <a:extLst>
              <a:ext uri="{FF2B5EF4-FFF2-40B4-BE49-F238E27FC236}">
                <a16:creationId xmlns:a16="http://schemas.microsoft.com/office/drawing/2014/main" id="{27C62264-B67C-4D8E-A050-37CC030ECA21}"/>
              </a:ext>
            </a:extLst>
          </p:cNvPr>
          <p:cNvGrpSpPr/>
          <p:nvPr/>
        </p:nvGrpSpPr>
        <p:grpSpPr>
          <a:xfrm>
            <a:off x="449509" y="368056"/>
            <a:ext cx="541000" cy="741197"/>
            <a:chOff x="1148622" y="1207755"/>
            <a:chExt cx="541000" cy="741197"/>
          </a:xfrm>
        </p:grpSpPr>
        <p:sp>
          <p:nvSpPr>
            <p:cNvPr id="88" name="Google Shape;714;p45">
              <a:extLst>
                <a:ext uri="{FF2B5EF4-FFF2-40B4-BE49-F238E27FC236}">
                  <a16:creationId xmlns:a16="http://schemas.microsoft.com/office/drawing/2014/main" id="{88002F62-C5E8-4B93-A9DA-3408308DE2B8}"/>
                </a:ext>
              </a:extLst>
            </p:cNvPr>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89" name="Google Shape;715;p45">
              <a:extLst>
                <a:ext uri="{FF2B5EF4-FFF2-40B4-BE49-F238E27FC236}">
                  <a16:creationId xmlns:a16="http://schemas.microsoft.com/office/drawing/2014/main" id="{B15EAC28-7B66-47A9-8C12-0A06A47A4DEB}"/>
                </a:ext>
              </a:extLst>
            </p:cNvPr>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0" name="Google Shape;716;p45">
              <a:extLst>
                <a:ext uri="{FF2B5EF4-FFF2-40B4-BE49-F238E27FC236}">
                  <a16:creationId xmlns:a16="http://schemas.microsoft.com/office/drawing/2014/main" id="{2505CCD2-0B65-4C9D-9CBA-469B1BDD05DE}"/>
                </a:ext>
              </a:extLst>
            </p:cNvPr>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1" name="Google Shape;717;p45">
              <a:extLst>
                <a:ext uri="{FF2B5EF4-FFF2-40B4-BE49-F238E27FC236}">
                  <a16:creationId xmlns:a16="http://schemas.microsoft.com/office/drawing/2014/main" id="{09153185-48F4-4EAC-A582-E84A21B31CE2}"/>
                </a:ext>
              </a:extLst>
            </p:cNvPr>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 name="Google Shape;718;p45">
              <a:extLst>
                <a:ext uri="{FF2B5EF4-FFF2-40B4-BE49-F238E27FC236}">
                  <a16:creationId xmlns:a16="http://schemas.microsoft.com/office/drawing/2014/main" id="{67DF005B-5E29-4A35-A847-EB7FEFD1F410}"/>
                </a:ext>
              </a:extLst>
            </p:cNvPr>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 name="Google Shape;719;p45">
              <a:extLst>
                <a:ext uri="{FF2B5EF4-FFF2-40B4-BE49-F238E27FC236}">
                  <a16:creationId xmlns:a16="http://schemas.microsoft.com/office/drawing/2014/main" id="{91F5948D-CDB2-4794-8AF7-F714031388BB}"/>
                </a:ext>
              </a:extLst>
            </p:cNvPr>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 name="Google Shape;720;p45">
              <a:extLst>
                <a:ext uri="{FF2B5EF4-FFF2-40B4-BE49-F238E27FC236}">
                  <a16:creationId xmlns:a16="http://schemas.microsoft.com/office/drawing/2014/main" id="{A382AF52-E775-4DC4-88C3-F8566875CE13}"/>
                </a:ext>
              </a:extLst>
            </p:cNvPr>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 name="Google Shape;721;p45">
              <a:extLst>
                <a:ext uri="{FF2B5EF4-FFF2-40B4-BE49-F238E27FC236}">
                  <a16:creationId xmlns:a16="http://schemas.microsoft.com/office/drawing/2014/main" id="{72FC71E2-7513-4767-A687-664EB93F0D90}"/>
                </a:ext>
              </a:extLst>
            </p:cNvPr>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 name="Google Shape;722;p45">
              <a:extLst>
                <a:ext uri="{FF2B5EF4-FFF2-40B4-BE49-F238E27FC236}">
                  <a16:creationId xmlns:a16="http://schemas.microsoft.com/office/drawing/2014/main" id="{E51A45D6-8A23-4BE1-B391-130C59DD5D47}"/>
                </a:ext>
              </a:extLst>
            </p:cNvPr>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 name="Google Shape;723;p45">
              <a:extLst>
                <a:ext uri="{FF2B5EF4-FFF2-40B4-BE49-F238E27FC236}">
                  <a16:creationId xmlns:a16="http://schemas.microsoft.com/office/drawing/2014/main" id="{F9943576-7BEA-4CDE-B4CE-599B515BF45A}"/>
                </a:ext>
              </a:extLst>
            </p:cNvPr>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 name="Google Shape;724;p45">
              <a:extLst>
                <a:ext uri="{FF2B5EF4-FFF2-40B4-BE49-F238E27FC236}">
                  <a16:creationId xmlns:a16="http://schemas.microsoft.com/office/drawing/2014/main" id="{6CCB1DB4-AB8E-4B1E-B34A-E3D426EF4E2A}"/>
                </a:ext>
              </a:extLst>
            </p:cNvPr>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 name="Google Shape;725;p45">
              <a:extLst>
                <a:ext uri="{FF2B5EF4-FFF2-40B4-BE49-F238E27FC236}">
                  <a16:creationId xmlns:a16="http://schemas.microsoft.com/office/drawing/2014/main" id="{E1A77604-0C4F-4FAB-B7C9-FA6EED8D63E5}"/>
                </a:ext>
              </a:extLst>
            </p:cNvPr>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 name="Google Shape;726;p45">
              <a:extLst>
                <a:ext uri="{FF2B5EF4-FFF2-40B4-BE49-F238E27FC236}">
                  <a16:creationId xmlns:a16="http://schemas.microsoft.com/office/drawing/2014/main" id="{2D036298-CA08-4D8F-9B6D-EEAA30ED654C}"/>
                </a:ext>
              </a:extLst>
            </p:cNvPr>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 name="Google Shape;727;p45">
              <a:extLst>
                <a:ext uri="{FF2B5EF4-FFF2-40B4-BE49-F238E27FC236}">
                  <a16:creationId xmlns:a16="http://schemas.microsoft.com/office/drawing/2014/main" id="{EB3F8ADB-DB14-4F84-A505-9C7FF8C6B278}"/>
                </a:ext>
              </a:extLst>
            </p:cNvPr>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2" name="Google Shape;728;p45">
              <a:extLst>
                <a:ext uri="{FF2B5EF4-FFF2-40B4-BE49-F238E27FC236}">
                  <a16:creationId xmlns:a16="http://schemas.microsoft.com/office/drawing/2014/main" id="{C6CD4D79-8AF4-4D0E-8B10-8178D637EEFE}"/>
                </a:ext>
              </a:extLst>
            </p:cNvPr>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3" name="Google Shape;729;p45">
              <a:extLst>
                <a:ext uri="{FF2B5EF4-FFF2-40B4-BE49-F238E27FC236}">
                  <a16:creationId xmlns:a16="http://schemas.microsoft.com/office/drawing/2014/main" id="{5EDA1F51-73B3-47A4-82A4-3EAB65EBE3B9}"/>
                </a:ext>
              </a:extLst>
            </p:cNvPr>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 name="Google Shape;730;p45">
              <a:extLst>
                <a:ext uri="{FF2B5EF4-FFF2-40B4-BE49-F238E27FC236}">
                  <a16:creationId xmlns:a16="http://schemas.microsoft.com/office/drawing/2014/main" id="{AB0ABDF9-CB62-4108-AC31-F28F7C689759}"/>
                </a:ext>
              </a:extLst>
            </p:cNvPr>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5" name="Google Shape;731;p45">
              <a:extLst>
                <a:ext uri="{FF2B5EF4-FFF2-40B4-BE49-F238E27FC236}">
                  <a16:creationId xmlns:a16="http://schemas.microsoft.com/office/drawing/2014/main" id="{9C71FBE8-63DF-4BA2-85A5-809B5454B86E}"/>
                </a:ext>
              </a:extLst>
            </p:cNvPr>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6" name="Google Shape;732;p45">
              <a:extLst>
                <a:ext uri="{FF2B5EF4-FFF2-40B4-BE49-F238E27FC236}">
                  <a16:creationId xmlns:a16="http://schemas.microsoft.com/office/drawing/2014/main" id="{FFF6412D-B786-4F99-AC07-B0728B995C56}"/>
                </a:ext>
              </a:extLst>
            </p:cNvPr>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 name="Google Shape;733;p45">
              <a:extLst>
                <a:ext uri="{FF2B5EF4-FFF2-40B4-BE49-F238E27FC236}">
                  <a16:creationId xmlns:a16="http://schemas.microsoft.com/office/drawing/2014/main" id="{09B4FE37-ACDB-4853-AD9D-FC9A7BCB4C7C}"/>
                </a:ext>
              </a:extLst>
            </p:cNvPr>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 name="Google Shape;734;p45">
              <a:extLst>
                <a:ext uri="{FF2B5EF4-FFF2-40B4-BE49-F238E27FC236}">
                  <a16:creationId xmlns:a16="http://schemas.microsoft.com/office/drawing/2014/main" id="{A45B79FC-B347-4A7D-8635-1A90BA9C05B8}"/>
                </a:ext>
              </a:extLst>
            </p:cNvPr>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9" name="Google Shape;735;p45">
              <a:extLst>
                <a:ext uri="{FF2B5EF4-FFF2-40B4-BE49-F238E27FC236}">
                  <a16:creationId xmlns:a16="http://schemas.microsoft.com/office/drawing/2014/main" id="{54E7E61B-D519-4BBE-ACF5-5006270B9A5A}"/>
                </a:ext>
              </a:extLst>
            </p:cNvPr>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 name="Google Shape;736;p45">
              <a:extLst>
                <a:ext uri="{FF2B5EF4-FFF2-40B4-BE49-F238E27FC236}">
                  <a16:creationId xmlns:a16="http://schemas.microsoft.com/office/drawing/2014/main" id="{6E8902A5-8984-4861-ACF6-E6FC10DBAA87}"/>
                </a:ext>
              </a:extLst>
            </p:cNvPr>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1" name="Google Shape;737;p45">
              <a:extLst>
                <a:ext uri="{FF2B5EF4-FFF2-40B4-BE49-F238E27FC236}">
                  <a16:creationId xmlns:a16="http://schemas.microsoft.com/office/drawing/2014/main" id="{17F9D02A-826A-4472-9FCA-7EFD2BE34DE4}"/>
                </a:ext>
              </a:extLst>
            </p:cNvPr>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12" name="Google Shape;738;p45">
            <a:extLst>
              <a:ext uri="{FF2B5EF4-FFF2-40B4-BE49-F238E27FC236}">
                <a16:creationId xmlns:a16="http://schemas.microsoft.com/office/drawing/2014/main" id="{25267B17-7D5D-4847-B062-7136BCE97800}"/>
              </a:ext>
            </a:extLst>
          </p:cNvPr>
          <p:cNvGrpSpPr/>
          <p:nvPr/>
        </p:nvGrpSpPr>
        <p:grpSpPr>
          <a:xfrm>
            <a:off x="7285355" y="4606956"/>
            <a:ext cx="543432" cy="741197"/>
            <a:chOff x="2878829" y="3023092"/>
            <a:chExt cx="543432" cy="741197"/>
          </a:xfrm>
        </p:grpSpPr>
        <p:sp>
          <p:nvSpPr>
            <p:cNvPr id="113" name="Google Shape;739;p45">
              <a:extLst>
                <a:ext uri="{FF2B5EF4-FFF2-40B4-BE49-F238E27FC236}">
                  <a16:creationId xmlns:a16="http://schemas.microsoft.com/office/drawing/2014/main" id="{835839D2-1C71-4DF5-BAB5-B402BC61B9C3}"/>
                </a:ext>
              </a:extLst>
            </p:cNvPr>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4" name="Google Shape;740;p45">
              <a:extLst>
                <a:ext uri="{FF2B5EF4-FFF2-40B4-BE49-F238E27FC236}">
                  <a16:creationId xmlns:a16="http://schemas.microsoft.com/office/drawing/2014/main" id="{B3426282-35DA-42D1-9151-BF5B3A203299}"/>
                </a:ext>
              </a:extLst>
            </p:cNvPr>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5" name="Google Shape;741;p45">
              <a:extLst>
                <a:ext uri="{FF2B5EF4-FFF2-40B4-BE49-F238E27FC236}">
                  <a16:creationId xmlns:a16="http://schemas.microsoft.com/office/drawing/2014/main" id="{558501BD-A059-41F5-9C1F-F1AE367DD13D}"/>
                </a:ext>
              </a:extLst>
            </p:cNvPr>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6" name="Google Shape;742;p45">
              <a:extLst>
                <a:ext uri="{FF2B5EF4-FFF2-40B4-BE49-F238E27FC236}">
                  <a16:creationId xmlns:a16="http://schemas.microsoft.com/office/drawing/2014/main" id="{128E316C-8DE9-4837-A603-047444B03D1A}"/>
                </a:ext>
              </a:extLst>
            </p:cNvPr>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7" name="Google Shape;743;p45">
              <a:extLst>
                <a:ext uri="{FF2B5EF4-FFF2-40B4-BE49-F238E27FC236}">
                  <a16:creationId xmlns:a16="http://schemas.microsoft.com/office/drawing/2014/main" id="{B8B4269E-E484-4888-A3B8-8503B12317D8}"/>
                </a:ext>
              </a:extLst>
            </p:cNvPr>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8" name="Google Shape;744;p45">
              <a:extLst>
                <a:ext uri="{FF2B5EF4-FFF2-40B4-BE49-F238E27FC236}">
                  <a16:creationId xmlns:a16="http://schemas.microsoft.com/office/drawing/2014/main" id="{820E6BCC-1AF4-4A4E-ABF6-FC88896B2D99}"/>
                </a:ext>
              </a:extLst>
            </p:cNvPr>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9" name="Google Shape;745;p45">
              <a:extLst>
                <a:ext uri="{FF2B5EF4-FFF2-40B4-BE49-F238E27FC236}">
                  <a16:creationId xmlns:a16="http://schemas.microsoft.com/office/drawing/2014/main" id="{4204284D-B603-4F28-AE6E-5D3F0B201238}"/>
                </a:ext>
              </a:extLst>
            </p:cNvPr>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0" name="Google Shape;746;p45">
              <a:extLst>
                <a:ext uri="{FF2B5EF4-FFF2-40B4-BE49-F238E27FC236}">
                  <a16:creationId xmlns:a16="http://schemas.microsoft.com/office/drawing/2014/main" id="{C3FDE625-2B92-4210-9525-F03AF5842164}"/>
                </a:ext>
              </a:extLst>
            </p:cNvPr>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1" name="Google Shape;747;p45">
              <a:extLst>
                <a:ext uri="{FF2B5EF4-FFF2-40B4-BE49-F238E27FC236}">
                  <a16:creationId xmlns:a16="http://schemas.microsoft.com/office/drawing/2014/main" id="{D0560E48-BF94-4C07-BF8E-D67A0E5A65F8}"/>
                </a:ext>
              </a:extLst>
            </p:cNvPr>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2" name="Google Shape;748;p45">
              <a:extLst>
                <a:ext uri="{FF2B5EF4-FFF2-40B4-BE49-F238E27FC236}">
                  <a16:creationId xmlns:a16="http://schemas.microsoft.com/office/drawing/2014/main" id="{6E06EB1E-5457-48CA-B9DD-1C39EF1DB1B8}"/>
                </a:ext>
              </a:extLst>
            </p:cNvPr>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3" name="Google Shape;749;p45">
              <a:extLst>
                <a:ext uri="{FF2B5EF4-FFF2-40B4-BE49-F238E27FC236}">
                  <a16:creationId xmlns:a16="http://schemas.microsoft.com/office/drawing/2014/main" id="{DF893BEB-274F-472E-A666-786959D172A7}"/>
                </a:ext>
              </a:extLst>
            </p:cNvPr>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4" name="Google Shape;750;p45">
              <a:extLst>
                <a:ext uri="{FF2B5EF4-FFF2-40B4-BE49-F238E27FC236}">
                  <a16:creationId xmlns:a16="http://schemas.microsoft.com/office/drawing/2014/main" id="{6274AEDB-C9E0-469A-B13D-2750812002A4}"/>
                </a:ext>
              </a:extLst>
            </p:cNvPr>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5" name="Google Shape;751;p45">
              <a:extLst>
                <a:ext uri="{FF2B5EF4-FFF2-40B4-BE49-F238E27FC236}">
                  <a16:creationId xmlns:a16="http://schemas.microsoft.com/office/drawing/2014/main" id="{75FF71B7-3CEF-44D1-BC62-75D08D11724D}"/>
                </a:ext>
              </a:extLst>
            </p:cNvPr>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6" name="Google Shape;752;p45">
              <a:extLst>
                <a:ext uri="{FF2B5EF4-FFF2-40B4-BE49-F238E27FC236}">
                  <a16:creationId xmlns:a16="http://schemas.microsoft.com/office/drawing/2014/main" id="{87290ADC-239B-4CB6-9659-4AABBFB19F9B}"/>
                </a:ext>
              </a:extLst>
            </p:cNvPr>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7" name="Google Shape;753;p45">
              <a:extLst>
                <a:ext uri="{FF2B5EF4-FFF2-40B4-BE49-F238E27FC236}">
                  <a16:creationId xmlns:a16="http://schemas.microsoft.com/office/drawing/2014/main" id="{F57E50F8-256B-433A-AEE1-63031FB7DEE0}"/>
                </a:ext>
              </a:extLst>
            </p:cNvPr>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8" name="Google Shape;754;p45">
              <a:extLst>
                <a:ext uri="{FF2B5EF4-FFF2-40B4-BE49-F238E27FC236}">
                  <a16:creationId xmlns:a16="http://schemas.microsoft.com/office/drawing/2014/main" id="{DA4BA851-3A8D-460F-8127-F9341875167A}"/>
                </a:ext>
              </a:extLst>
            </p:cNvPr>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9" name="Google Shape;755;p45">
              <a:extLst>
                <a:ext uri="{FF2B5EF4-FFF2-40B4-BE49-F238E27FC236}">
                  <a16:creationId xmlns:a16="http://schemas.microsoft.com/office/drawing/2014/main" id="{B6098C42-8601-4AC2-BBAC-08555EC6F64A}"/>
                </a:ext>
              </a:extLst>
            </p:cNvPr>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0" name="Google Shape;756;p45">
              <a:extLst>
                <a:ext uri="{FF2B5EF4-FFF2-40B4-BE49-F238E27FC236}">
                  <a16:creationId xmlns:a16="http://schemas.microsoft.com/office/drawing/2014/main" id="{EBC36A47-B0CF-40F9-B1D9-4FCF5CB95307}"/>
                </a:ext>
              </a:extLst>
            </p:cNvPr>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1" name="Google Shape;757;p45">
              <a:extLst>
                <a:ext uri="{FF2B5EF4-FFF2-40B4-BE49-F238E27FC236}">
                  <a16:creationId xmlns:a16="http://schemas.microsoft.com/office/drawing/2014/main" id="{A54B8FCF-5ED7-4C47-9A2D-1231771589B5}"/>
                </a:ext>
              </a:extLst>
            </p:cNvPr>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2" name="Google Shape;758;p45">
              <a:extLst>
                <a:ext uri="{FF2B5EF4-FFF2-40B4-BE49-F238E27FC236}">
                  <a16:creationId xmlns:a16="http://schemas.microsoft.com/office/drawing/2014/main" id="{62324379-C5A1-4A49-B924-25DEE09554D8}"/>
                </a:ext>
              </a:extLst>
            </p:cNvPr>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3" name="Google Shape;759;p45">
              <a:extLst>
                <a:ext uri="{FF2B5EF4-FFF2-40B4-BE49-F238E27FC236}">
                  <a16:creationId xmlns:a16="http://schemas.microsoft.com/office/drawing/2014/main" id="{85F3C76D-6111-456C-8E3E-B540402F31FA}"/>
                </a:ext>
              </a:extLst>
            </p:cNvPr>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4" name="Google Shape;760;p45">
              <a:extLst>
                <a:ext uri="{FF2B5EF4-FFF2-40B4-BE49-F238E27FC236}">
                  <a16:creationId xmlns:a16="http://schemas.microsoft.com/office/drawing/2014/main" id="{B0BBC389-7726-41ED-9C56-71E614D57F7A}"/>
                </a:ext>
              </a:extLst>
            </p:cNvPr>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5" name="Google Shape;761;p45">
              <a:extLst>
                <a:ext uri="{FF2B5EF4-FFF2-40B4-BE49-F238E27FC236}">
                  <a16:creationId xmlns:a16="http://schemas.microsoft.com/office/drawing/2014/main" id="{63569D69-F341-4617-A6A2-81DAFD779DB4}"/>
                </a:ext>
              </a:extLst>
            </p:cNvPr>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6" name="Google Shape;762;p45">
              <a:extLst>
                <a:ext uri="{FF2B5EF4-FFF2-40B4-BE49-F238E27FC236}">
                  <a16:creationId xmlns:a16="http://schemas.microsoft.com/office/drawing/2014/main" id="{28C510F0-CB65-42C0-A6F1-D28F730D39A9}"/>
                </a:ext>
              </a:extLst>
            </p:cNvPr>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4103678718"/>
      </p:ext>
    </p:extLst>
  </p:cSld>
  <p:clrMapOvr>
    <a:masterClrMapping/>
  </p:clrMapOvr>
</p:sld>
</file>

<file path=ppt/theme/theme1.xml><?xml version="1.0" encoding="utf-8"?>
<a:theme xmlns:a="http://schemas.openxmlformats.org/drawingml/2006/main"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2156</TotalTime>
  <Words>1128</Words>
  <Application>Microsoft Office PowerPoint</Application>
  <PresentationFormat>On-screen Show (16:9)</PresentationFormat>
  <Paragraphs>166</Paragraphs>
  <Slides>32</Slides>
  <Notes>27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Arial Unicode MS</vt:lpstr>
      <vt:lpstr>Courier New</vt:lpstr>
      <vt:lpstr>Bahnschrift SemiLight</vt:lpstr>
      <vt:lpstr>Trajan Pro</vt:lpstr>
      <vt:lpstr>Times New Roman</vt:lpstr>
      <vt:lpstr>Bradley Hand ITC</vt:lpstr>
      <vt:lpstr>Arial</vt:lpstr>
      <vt:lpstr>Thank You</vt:lpstr>
      <vt:lpstr>Century Gothic</vt:lpstr>
      <vt:lpstr>Aharoni</vt:lpstr>
      <vt:lpstr>Montserrat Light</vt:lpstr>
      <vt:lpstr>Raleway</vt:lpstr>
      <vt:lpstr>맑은 고딕</vt:lpstr>
      <vt:lpstr>Bahnschrift Light</vt:lpstr>
      <vt:lpstr>PMingLiU-ExtB</vt:lpstr>
      <vt:lpstr>Oswald</vt:lpstr>
      <vt:lpstr>E-Commerce Business Plan By Slidesgo</vt:lpstr>
      <vt:lpstr>E-COMMERCE INDUSTRY</vt:lpstr>
      <vt:lpstr>PowerPoint Presentation</vt:lpstr>
      <vt:lpstr>E-Commerce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01</vt:lpstr>
      <vt:lpstr>PowerPoint Presentation</vt:lpstr>
      <vt:lpstr>02</vt:lpstr>
      <vt:lpstr>PowerPoint Presentation</vt:lpstr>
      <vt:lpstr>03</vt:lpstr>
      <vt:lpstr>PowerPoint Presentation</vt:lpstr>
      <vt:lpstr>04</vt:lpstr>
      <vt:lpstr>PowerPoint Presentation</vt:lpstr>
      <vt:lpstr>05</vt:lpstr>
      <vt:lpstr>PowerPoint Presentation</vt:lpstr>
      <vt:lpstr>06</vt:lpstr>
      <vt:lpstr>PowerPoint Presentation</vt:lpstr>
      <vt:lpstr>SAP  &amp; E-COMMERCE INTEGRATION</vt:lpstr>
      <vt:lpstr>PowerPoint Presentation</vt:lpstr>
      <vt:lpstr>PowerPoint Presentation</vt:lpstr>
      <vt:lpstr>PowerPoint Presentation</vt:lpstr>
      <vt:lpstr>2,148,300,000+</vt:lpstr>
      <vt:lpstr>PowerPoint Presentation</vt:lpstr>
      <vt:lpstr>PowerPoint Presentation</vt:lpstr>
      <vt:lpstr>TEAM  - 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INDUSTRY</dc:title>
  <dc:creator>Krish Uppuluri</dc:creator>
  <cp:lastModifiedBy>Krishna Uppuluri</cp:lastModifiedBy>
  <cp:revision>95</cp:revision>
  <dcterms:modified xsi:type="dcterms:W3CDTF">2021-10-08T11:28:14Z</dcterms:modified>
  <cp:contentStatus/>
</cp:coreProperties>
</file>